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ed Hat Display Black"/>
      <p:bold r:id="rId37"/>
      <p:boldItalic r:id="rId38"/>
    </p:embeddedFont>
    <p:embeddedFont>
      <p:font typeface="Red Hat Display Medium"/>
      <p:regular r:id="rId39"/>
      <p:bold r:id="rId40"/>
      <p:italic r:id="rId41"/>
      <p:boldItalic r:id="rId42"/>
    </p:embeddedFont>
    <p:embeddedFont>
      <p:font typeface="Red Hat Display"/>
      <p:regular r:id="rId43"/>
      <p:bold r:id="rId44"/>
      <p:italic r:id="rId45"/>
      <p:boldItalic r:id="rId46"/>
    </p:embeddedFont>
    <p:embeddedFont>
      <p:font typeface="Unica One"/>
      <p:regular r:id="rId47"/>
    </p:embeddedFont>
    <p:embeddedFont>
      <p:font typeface="Red Hat Text"/>
      <p:regular r:id="rId48"/>
      <p:bold r:id="rId49"/>
      <p:italic r:id="rId50"/>
      <p:boldItalic r:id="rId51"/>
    </p:embeddedFont>
    <p:embeddedFont>
      <p:font typeface="Scope One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2B77AD-9BC6-4BD4-BBC2-2F6384B7494D}">
  <a:tblStyle styleId="{812B77AD-9BC6-4BD4-BBC2-2F6384B7494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AEBB7B-98C0-4EF7-9229-4D5C579EBD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6AA50B-CE3C-4F3F-AD62-EB11AED7ECB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Medium-bold.fntdata"/><Relationship Id="rId42" Type="http://schemas.openxmlformats.org/officeDocument/2006/relationships/font" Target="fonts/RedHatDisplayMedium-boldItalic.fntdata"/><Relationship Id="rId41" Type="http://schemas.openxmlformats.org/officeDocument/2006/relationships/font" Target="fonts/RedHatDisplayMedium-italic.fntdata"/><Relationship Id="rId44" Type="http://schemas.openxmlformats.org/officeDocument/2006/relationships/font" Target="fonts/RedHatDisplay-bold.fntdata"/><Relationship Id="rId43" Type="http://schemas.openxmlformats.org/officeDocument/2006/relationships/font" Target="fonts/RedHatDisplay-regular.fntdata"/><Relationship Id="rId46" Type="http://schemas.openxmlformats.org/officeDocument/2006/relationships/font" Target="fonts/RedHatDisplay-boldItalic.fntdata"/><Relationship Id="rId45" Type="http://schemas.openxmlformats.org/officeDocument/2006/relationships/font" Target="fonts/RedHat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edHatText-regular.fntdata"/><Relationship Id="rId47" Type="http://schemas.openxmlformats.org/officeDocument/2006/relationships/font" Target="fonts/UnicaOne-regular.fntdata"/><Relationship Id="rId49" Type="http://schemas.openxmlformats.org/officeDocument/2006/relationships/font" Target="fonts/RedHatTex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edHatDisplayBlack-bold.fntdata"/><Relationship Id="rId36" Type="http://schemas.openxmlformats.org/officeDocument/2006/relationships/slide" Target="slides/slide31.xml"/><Relationship Id="rId39" Type="http://schemas.openxmlformats.org/officeDocument/2006/relationships/font" Target="fonts/RedHatDisplayMedium-regular.fntdata"/><Relationship Id="rId38" Type="http://schemas.openxmlformats.org/officeDocument/2006/relationships/font" Target="fonts/RedHatDisplay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edHatText-boldItalic.fntdata"/><Relationship Id="rId50" Type="http://schemas.openxmlformats.org/officeDocument/2006/relationships/font" Target="fonts/RedHatText-italic.fntdata"/><Relationship Id="rId52" Type="http://schemas.openxmlformats.org/officeDocument/2006/relationships/font" Target="fonts/Scope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kym-cdn.com/photos/images/newsfeed/000/930/949/fb4.gi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quickmeme.com/img/5f/5fe03ddff8bc25ec63b2ae5db308290ee87ceeea1c6f1c1c4d0a035b1af7e66e.jpg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stechnica.com/information-technology/2019/08/the-year-long-rash-of-supply-chain-attacks-against-open-source-is-getting-worse/" TargetMode="External"/><Relationship Id="rId3" Type="http://schemas.openxmlformats.org/officeDocument/2006/relationships/hyperlink" Target="https://arstechnica.com/information-technology/2018/11/hacker-backdoors-widely-used-open-source-software-to-steal-bitcoin/" TargetMode="External"/><Relationship Id="rId4" Type="http://schemas.openxmlformats.org/officeDocument/2006/relationships/hyperlink" Target="https://blog.sonatype.com/cyber-risk-in-2019-its-about-the-supply-chain-stupid" TargetMode="External"/><Relationship Id="rId5" Type="http://schemas.openxmlformats.org/officeDocument/2006/relationships/hyperlink" Target="https://www.reuters.com/article/us-china-cyber-hpe-ibm-exclusive/exclusive-china-hacked-hpe-ibm-and-then-attacked-clients-sources-idUSKCN1OJ2OY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9gag.com/gag/aQ1Ebnq/this-is-the-way-i-have-spoken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908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redd.it/l4bu591x5syy.jp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ctoverse.github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4dc676206e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4dc676206e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7e1abae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7e1abae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4dc676206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4dc676206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4dc676206e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4dc676206e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4dc676206e_1_3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4dc676206e_1_3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4dc676206e_1_3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4dc676206e_1_3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4ddab03cf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4ddab03cf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76c0c82ec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76c0c82ec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7e1abae18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7e1abae18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6fde3f391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6fde3f39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6fdf9ad92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6fdf9ad92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70d490e6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70d490e6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4ddab03c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4ddab03c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-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https://i.kym-cdn.com/photos/images/newsfeed/000/930/949/fb4.gif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7e3ff6646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7e3ff6646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g6fde3f39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" name="Google Shape;2911;g6fde3f39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-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http://www.quickmeme.com/img/5f/5fe03ddff8bc25ec63b2ae5db308290ee87ceeea1c6f1c1c4d0a035b1af7e66e.jpg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4dc676206e_1_3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4dc676206e_1_3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https://arstechnica.com/information-technology/2019/08/the-year-long-rash-of-supply-chain-attacks-against-open-source-is-getting-worse/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https://arstechnica.com/information-technology/2018/11/hacker-backdoors-widely-used-open-source-software-to-steal-bitcoin/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https://blog.sonatype.com/cyber-risk-in-2019-its-about-the-supply-chain-stupid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https://www.reuters.com/article/us-china-cyber-hpe-ibm-exclusive/exclusive-china-hacked-hpe-ibm-and-then-attacked-clients-sources-idUSKCN1OJ2OY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7e3ff6646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7e3ff6646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g6fde3f39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6" name="Google Shape;3896;g6fde3f39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6fde3f39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6fde3f39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76c0c82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76c0c82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g4ddab03cf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Google Shape;3990;g4ddab03c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g4ddab03cf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3" name="Google Shape;4013;g4ddab03cf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-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https://9gag.com/gag/aQ1Ebnq/this-is-the-way-i-have-spoken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4dc676206e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4dc676206e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4dc676206e_1_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4dc676206e_1_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- 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https://xkcd.com/908/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4ddab03cf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4ddab03cf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4dc676206e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4dc676206e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4dc676206e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4dc676206e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4dc676206e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4dc676206e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4ddab03cf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4ddab03cf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4dc676206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4dc676206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image - </a:t>
            </a:r>
            <a:r>
              <a:rPr lang="es" sz="1200" u="sng">
                <a:solidFill>
                  <a:schemeClr val="accent5"/>
                </a:solidFill>
                <a:highlight>
                  <a:schemeClr val="lt1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https://i.redd.it/l4bu591x5syy.jpg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4dc67620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4dc67620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source -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https://octoverse.github.com/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EXT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-53675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87" name="Google Shape;187;p11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1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91" name="Google Shape;191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96" name="Google Shape;196;p11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5507067" y="3149473"/>
            <a:ext cx="3636943" cy="1999949"/>
            <a:chOff x="3027300" y="1039700"/>
            <a:chExt cx="639800" cy="351825"/>
          </a:xfrm>
        </p:grpSpPr>
        <p:sp>
          <p:nvSpPr>
            <p:cNvPr id="201" name="Google Shape;201;p11"/>
            <p:cNvSpPr/>
            <p:nvPr/>
          </p:nvSpPr>
          <p:spPr>
            <a:xfrm>
              <a:off x="3027300" y="1175975"/>
              <a:ext cx="99250" cy="121850"/>
            </a:xfrm>
            <a:custGeom>
              <a:rect b="b" l="l" r="r" t="t"/>
              <a:pathLst>
                <a:path extrusionOk="0" h="4874" w="3970">
                  <a:moveTo>
                    <a:pt x="2179" y="1"/>
                  </a:moveTo>
                  <a:cubicBezTo>
                    <a:pt x="1956" y="1"/>
                    <a:pt x="1389" y="721"/>
                    <a:pt x="862" y="1683"/>
                  </a:cubicBezTo>
                  <a:cubicBezTo>
                    <a:pt x="296" y="2708"/>
                    <a:pt x="0" y="3623"/>
                    <a:pt x="185" y="3725"/>
                  </a:cubicBezTo>
                  <a:lnTo>
                    <a:pt x="1661" y="4873"/>
                  </a:lnTo>
                  <a:lnTo>
                    <a:pt x="3178" y="3024"/>
                  </a:lnTo>
                  <a:lnTo>
                    <a:pt x="3970" y="506"/>
                  </a:lnTo>
                  <a:lnTo>
                    <a:pt x="2219" y="10"/>
                  </a:lnTo>
                  <a:cubicBezTo>
                    <a:pt x="2207" y="4"/>
                    <a:pt x="2194" y="1"/>
                    <a:pt x="2179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27600" y="1071750"/>
              <a:ext cx="639500" cy="319775"/>
            </a:xfrm>
            <a:custGeom>
              <a:rect b="b" l="l" r="r" t="t"/>
              <a:pathLst>
                <a:path extrusionOk="0" h="12791" w="25580">
                  <a:moveTo>
                    <a:pt x="12790" y="1"/>
                  </a:moveTo>
                  <a:cubicBezTo>
                    <a:pt x="5729" y="1"/>
                    <a:pt x="1" y="5729"/>
                    <a:pt x="1" y="12790"/>
                  </a:cubicBezTo>
                  <a:lnTo>
                    <a:pt x="25580" y="12790"/>
                  </a:lnTo>
                  <a:cubicBezTo>
                    <a:pt x="25580" y="5729"/>
                    <a:pt x="19856" y="1"/>
                    <a:pt x="12790" y="1"/>
                  </a:cubicBez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264725" y="1249500"/>
              <a:ext cx="199925" cy="85000"/>
            </a:xfrm>
            <a:custGeom>
              <a:rect b="b" l="l" r="r" t="t"/>
              <a:pathLst>
                <a:path extrusionOk="0" h="3400" w="7997">
                  <a:moveTo>
                    <a:pt x="3193" y="0"/>
                  </a:moveTo>
                  <a:cubicBezTo>
                    <a:pt x="1493" y="0"/>
                    <a:pt x="182" y="508"/>
                    <a:pt x="99" y="1276"/>
                  </a:cubicBezTo>
                  <a:cubicBezTo>
                    <a:pt x="0" y="2186"/>
                    <a:pt x="1665" y="3113"/>
                    <a:pt x="3818" y="3347"/>
                  </a:cubicBezTo>
                  <a:cubicBezTo>
                    <a:pt x="4151" y="3382"/>
                    <a:pt x="4476" y="3399"/>
                    <a:pt x="4788" y="3399"/>
                  </a:cubicBezTo>
                  <a:cubicBezTo>
                    <a:pt x="6497" y="3399"/>
                    <a:pt x="7815" y="2891"/>
                    <a:pt x="7898" y="2121"/>
                  </a:cubicBezTo>
                  <a:cubicBezTo>
                    <a:pt x="7996" y="1211"/>
                    <a:pt x="6331" y="288"/>
                    <a:pt x="4175" y="54"/>
                  </a:cubicBezTo>
                  <a:cubicBezTo>
                    <a:pt x="3838" y="18"/>
                    <a:pt x="3509" y="0"/>
                    <a:pt x="319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266875" y="1267600"/>
              <a:ext cx="193675" cy="67225"/>
            </a:xfrm>
            <a:custGeom>
              <a:rect b="b" l="l" r="r" t="t"/>
              <a:pathLst>
                <a:path extrusionOk="0" h="2689" w="7747">
                  <a:moveTo>
                    <a:pt x="2848" y="0"/>
                  </a:moveTo>
                  <a:cubicBezTo>
                    <a:pt x="1299" y="0"/>
                    <a:pt x="137" y="364"/>
                    <a:pt x="74" y="933"/>
                  </a:cubicBezTo>
                  <a:cubicBezTo>
                    <a:pt x="0" y="1639"/>
                    <a:pt x="1636" y="2397"/>
                    <a:pt x="3732" y="2623"/>
                  </a:cubicBezTo>
                  <a:cubicBezTo>
                    <a:pt x="4141" y="2668"/>
                    <a:pt x="4537" y="2689"/>
                    <a:pt x="4910" y="2689"/>
                  </a:cubicBezTo>
                  <a:cubicBezTo>
                    <a:pt x="6453" y="2689"/>
                    <a:pt x="7606" y="2326"/>
                    <a:pt x="7668" y="1758"/>
                  </a:cubicBezTo>
                  <a:cubicBezTo>
                    <a:pt x="7746" y="1048"/>
                    <a:pt x="6106" y="294"/>
                    <a:pt x="4011" y="64"/>
                  </a:cubicBezTo>
                  <a:cubicBezTo>
                    <a:pt x="3608" y="21"/>
                    <a:pt x="3217" y="0"/>
                    <a:pt x="284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250150" y="1095300"/>
              <a:ext cx="111675" cy="47100"/>
            </a:xfrm>
            <a:custGeom>
              <a:rect b="b" l="l" r="r" t="t"/>
              <a:pathLst>
                <a:path extrusionOk="0" h="1884" w="4467">
                  <a:moveTo>
                    <a:pt x="2582" y="1"/>
                  </a:moveTo>
                  <a:cubicBezTo>
                    <a:pt x="2446" y="1"/>
                    <a:pt x="2305" y="6"/>
                    <a:pt x="2162" y="18"/>
                  </a:cubicBezTo>
                  <a:cubicBezTo>
                    <a:pt x="952" y="112"/>
                    <a:pt x="1" y="604"/>
                    <a:pt x="42" y="1117"/>
                  </a:cubicBezTo>
                  <a:cubicBezTo>
                    <a:pt x="78" y="1571"/>
                    <a:pt x="880" y="1883"/>
                    <a:pt x="1903" y="1883"/>
                  </a:cubicBezTo>
                  <a:cubicBezTo>
                    <a:pt x="2035" y="1883"/>
                    <a:pt x="2171" y="1878"/>
                    <a:pt x="2310" y="1867"/>
                  </a:cubicBezTo>
                  <a:cubicBezTo>
                    <a:pt x="3519" y="1769"/>
                    <a:pt x="4466" y="1277"/>
                    <a:pt x="4425" y="764"/>
                  </a:cubicBezTo>
                  <a:cubicBezTo>
                    <a:pt x="4389" y="312"/>
                    <a:pt x="3598" y="1"/>
                    <a:pt x="2582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252200" y="1105550"/>
              <a:ext cx="108400" cy="37050"/>
            </a:xfrm>
            <a:custGeom>
              <a:rect b="b" l="l" r="r" t="t"/>
              <a:pathLst>
                <a:path extrusionOk="0" h="1482" w="4336">
                  <a:moveTo>
                    <a:pt x="2624" y="1"/>
                  </a:moveTo>
                  <a:cubicBezTo>
                    <a:pt x="2459" y="1"/>
                    <a:pt x="2288" y="8"/>
                    <a:pt x="2113" y="22"/>
                  </a:cubicBezTo>
                  <a:cubicBezTo>
                    <a:pt x="932" y="117"/>
                    <a:pt x="1" y="514"/>
                    <a:pt x="34" y="912"/>
                  </a:cubicBezTo>
                  <a:cubicBezTo>
                    <a:pt x="62" y="1252"/>
                    <a:pt x="783" y="1482"/>
                    <a:pt x="1731" y="1482"/>
                  </a:cubicBezTo>
                  <a:cubicBezTo>
                    <a:pt x="1891" y="1482"/>
                    <a:pt x="2057" y="1475"/>
                    <a:pt x="2228" y="1462"/>
                  </a:cubicBezTo>
                  <a:cubicBezTo>
                    <a:pt x="3409" y="1367"/>
                    <a:pt x="4335" y="965"/>
                    <a:pt x="4307" y="568"/>
                  </a:cubicBezTo>
                  <a:cubicBezTo>
                    <a:pt x="4279" y="229"/>
                    <a:pt x="3562" y="1"/>
                    <a:pt x="26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458775" y="1213125"/>
              <a:ext cx="138325" cy="76875"/>
            </a:xfrm>
            <a:custGeom>
              <a:rect b="b" l="l" r="r" t="t"/>
              <a:pathLst>
                <a:path extrusionOk="0" h="3075" w="5533">
                  <a:moveTo>
                    <a:pt x="1271" y="0"/>
                  </a:moveTo>
                  <a:cubicBezTo>
                    <a:pt x="762" y="0"/>
                    <a:pt x="388" y="140"/>
                    <a:pt x="263" y="423"/>
                  </a:cubicBezTo>
                  <a:cubicBezTo>
                    <a:pt x="1" y="1009"/>
                    <a:pt x="911" y="1981"/>
                    <a:pt x="2297" y="2596"/>
                  </a:cubicBezTo>
                  <a:cubicBezTo>
                    <a:pt x="3011" y="2914"/>
                    <a:pt x="3713" y="3074"/>
                    <a:pt x="4260" y="3074"/>
                  </a:cubicBezTo>
                  <a:cubicBezTo>
                    <a:pt x="4771" y="3074"/>
                    <a:pt x="5147" y="2934"/>
                    <a:pt x="5274" y="2653"/>
                  </a:cubicBezTo>
                  <a:cubicBezTo>
                    <a:pt x="5532" y="2067"/>
                    <a:pt x="4622" y="1095"/>
                    <a:pt x="3240" y="480"/>
                  </a:cubicBezTo>
                  <a:cubicBezTo>
                    <a:pt x="2522" y="161"/>
                    <a:pt x="1819" y="0"/>
                    <a:pt x="1271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459175" y="1223325"/>
              <a:ext cx="132275" cy="68100"/>
            </a:xfrm>
            <a:custGeom>
              <a:rect b="b" l="l" r="r" t="t"/>
              <a:pathLst>
                <a:path extrusionOk="0" h="2724" w="5291">
                  <a:moveTo>
                    <a:pt x="915" y="0"/>
                  </a:moveTo>
                  <a:cubicBezTo>
                    <a:pt x="544" y="0"/>
                    <a:pt x="284" y="91"/>
                    <a:pt x="202" y="277"/>
                  </a:cubicBezTo>
                  <a:cubicBezTo>
                    <a:pt x="1" y="728"/>
                    <a:pt x="932" y="1581"/>
                    <a:pt x="2281" y="2184"/>
                  </a:cubicBezTo>
                  <a:cubicBezTo>
                    <a:pt x="3078" y="2538"/>
                    <a:pt x="3844" y="2724"/>
                    <a:pt x="4379" y="2724"/>
                  </a:cubicBezTo>
                  <a:cubicBezTo>
                    <a:pt x="4749" y="2724"/>
                    <a:pt x="5008" y="2635"/>
                    <a:pt x="5090" y="2450"/>
                  </a:cubicBezTo>
                  <a:cubicBezTo>
                    <a:pt x="5291" y="1999"/>
                    <a:pt x="4360" y="1142"/>
                    <a:pt x="3011" y="544"/>
                  </a:cubicBezTo>
                  <a:cubicBezTo>
                    <a:pt x="2214" y="188"/>
                    <a:pt x="1449" y="0"/>
                    <a:pt x="915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075675" y="1182500"/>
              <a:ext cx="105625" cy="108825"/>
            </a:xfrm>
            <a:custGeom>
              <a:rect b="b" l="l" r="r" t="t"/>
              <a:pathLst>
                <a:path extrusionOk="0" h="4353" w="4225">
                  <a:moveTo>
                    <a:pt x="3381" y="1"/>
                  </a:moveTo>
                  <a:cubicBezTo>
                    <a:pt x="2820" y="1"/>
                    <a:pt x="1960" y="577"/>
                    <a:pt x="1239" y="1488"/>
                  </a:cubicBezTo>
                  <a:cubicBezTo>
                    <a:pt x="337" y="2628"/>
                    <a:pt x="1" y="3858"/>
                    <a:pt x="481" y="4239"/>
                  </a:cubicBezTo>
                  <a:cubicBezTo>
                    <a:pt x="578" y="4316"/>
                    <a:pt x="701" y="4352"/>
                    <a:pt x="842" y="4352"/>
                  </a:cubicBezTo>
                  <a:cubicBezTo>
                    <a:pt x="1406" y="4352"/>
                    <a:pt x="2265" y="3776"/>
                    <a:pt x="2986" y="2865"/>
                  </a:cubicBezTo>
                  <a:cubicBezTo>
                    <a:pt x="3884" y="1730"/>
                    <a:pt x="4224" y="495"/>
                    <a:pt x="3741" y="114"/>
                  </a:cubicBezTo>
                  <a:cubicBezTo>
                    <a:pt x="3644" y="37"/>
                    <a:pt x="3522" y="1"/>
                    <a:pt x="3381" y="1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084300" y="1188800"/>
              <a:ext cx="98125" cy="104000"/>
            </a:xfrm>
            <a:custGeom>
              <a:rect b="b" l="l" r="r" t="t"/>
              <a:pathLst>
                <a:path extrusionOk="0" h="4160" w="3925">
                  <a:moveTo>
                    <a:pt x="3324" y="1"/>
                  </a:moveTo>
                  <a:cubicBezTo>
                    <a:pt x="2855" y="1"/>
                    <a:pt x="2023" y="615"/>
                    <a:pt x="1284" y="1547"/>
                  </a:cubicBezTo>
                  <a:cubicBezTo>
                    <a:pt x="406" y="2654"/>
                    <a:pt x="0" y="3794"/>
                    <a:pt x="373" y="4090"/>
                  </a:cubicBezTo>
                  <a:cubicBezTo>
                    <a:pt x="434" y="4137"/>
                    <a:pt x="511" y="4160"/>
                    <a:pt x="601" y="4160"/>
                  </a:cubicBezTo>
                  <a:cubicBezTo>
                    <a:pt x="1070" y="4160"/>
                    <a:pt x="1901" y="3545"/>
                    <a:pt x="2637" y="2613"/>
                  </a:cubicBezTo>
                  <a:cubicBezTo>
                    <a:pt x="3514" y="1502"/>
                    <a:pt x="3925" y="362"/>
                    <a:pt x="3551" y="71"/>
                  </a:cubicBezTo>
                  <a:cubicBezTo>
                    <a:pt x="3491" y="23"/>
                    <a:pt x="3414" y="1"/>
                    <a:pt x="3324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44575" y="1175650"/>
              <a:ext cx="68400" cy="40700"/>
            </a:xfrm>
            <a:custGeom>
              <a:rect b="b" l="l" r="r" t="t"/>
              <a:pathLst>
                <a:path extrusionOk="0" h="1628" w="2736">
                  <a:moveTo>
                    <a:pt x="1145" y="0"/>
                  </a:moveTo>
                  <a:cubicBezTo>
                    <a:pt x="586" y="0"/>
                    <a:pt x="136" y="237"/>
                    <a:pt x="74" y="597"/>
                  </a:cubicBezTo>
                  <a:cubicBezTo>
                    <a:pt x="1" y="1028"/>
                    <a:pt x="521" y="1475"/>
                    <a:pt x="1239" y="1598"/>
                  </a:cubicBezTo>
                  <a:cubicBezTo>
                    <a:pt x="1359" y="1618"/>
                    <a:pt x="1477" y="1627"/>
                    <a:pt x="1590" y="1627"/>
                  </a:cubicBezTo>
                  <a:cubicBezTo>
                    <a:pt x="2151" y="1627"/>
                    <a:pt x="2604" y="1393"/>
                    <a:pt x="2662" y="1032"/>
                  </a:cubicBezTo>
                  <a:cubicBezTo>
                    <a:pt x="2736" y="601"/>
                    <a:pt x="2215" y="150"/>
                    <a:pt x="1501" y="31"/>
                  </a:cubicBezTo>
                  <a:cubicBezTo>
                    <a:pt x="1380" y="10"/>
                    <a:pt x="1260" y="0"/>
                    <a:pt x="1145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344975" y="1184200"/>
              <a:ext cx="66050" cy="32175"/>
            </a:xfrm>
            <a:custGeom>
              <a:rect b="b" l="l" r="r" t="t"/>
              <a:pathLst>
                <a:path extrusionOk="0" h="1287" w="2642">
                  <a:moveTo>
                    <a:pt x="997" y="1"/>
                  </a:moveTo>
                  <a:cubicBezTo>
                    <a:pt x="493" y="1"/>
                    <a:pt x="104" y="166"/>
                    <a:pt x="58" y="431"/>
                  </a:cubicBezTo>
                  <a:cubicBezTo>
                    <a:pt x="1" y="764"/>
                    <a:pt x="522" y="1133"/>
                    <a:pt x="1219" y="1252"/>
                  </a:cubicBezTo>
                  <a:cubicBezTo>
                    <a:pt x="1364" y="1275"/>
                    <a:pt x="1505" y="1287"/>
                    <a:pt x="1639" y="1287"/>
                  </a:cubicBezTo>
                  <a:cubicBezTo>
                    <a:pt x="2149" y="1287"/>
                    <a:pt x="2543" y="1121"/>
                    <a:pt x="2588" y="858"/>
                  </a:cubicBezTo>
                  <a:cubicBezTo>
                    <a:pt x="2642" y="522"/>
                    <a:pt x="2125" y="153"/>
                    <a:pt x="1424" y="38"/>
                  </a:cubicBezTo>
                  <a:cubicBezTo>
                    <a:pt x="1276" y="13"/>
                    <a:pt x="1133" y="1"/>
                    <a:pt x="997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378000" y="113862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6" y="0"/>
                  </a:moveTo>
                  <a:cubicBezTo>
                    <a:pt x="216" y="0"/>
                    <a:pt x="45" y="88"/>
                    <a:pt x="25" y="225"/>
                  </a:cubicBezTo>
                  <a:cubicBezTo>
                    <a:pt x="0" y="380"/>
                    <a:pt x="193" y="553"/>
                    <a:pt x="460" y="598"/>
                  </a:cubicBezTo>
                  <a:cubicBezTo>
                    <a:pt x="505" y="605"/>
                    <a:pt x="549" y="609"/>
                    <a:pt x="592" y="609"/>
                  </a:cubicBezTo>
                  <a:cubicBezTo>
                    <a:pt x="802" y="609"/>
                    <a:pt x="972" y="521"/>
                    <a:pt x="993" y="385"/>
                  </a:cubicBezTo>
                  <a:cubicBezTo>
                    <a:pt x="1025" y="225"/>
                    <a:pt x="825" y="57"/>
                    <a:pt x="558" y="11"/>
                  </a:cubicBezTo>
                  <a:cubicBezTo>
                    <a:pt x="513" y="4"/>
                    <a:pt x="469" y="0"/>
                    <a:pt x="426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378600" y="1141875"/>
              <a:ext cx="23725" cy="12000"/>
            </a:xfrm>
            <a:custGeom>
              <a:rect b="b" l="l" r="r" t="t"/>
              <a:pathLst>
                <a:path extrusionOk="0" h="480" w="949">
                  <a:moveTo>
                    <a:pt x="378" y="0"/>
                  </a:moveTo>
                  <a:cubicBezTo>
                    <a:pt x="205" y="0"/>
                    <a:pt x="60" y="62"/>
                    <a:pt x="1" y="160"/>
                  </a:cubicBezTo>
                  <a:cubicBezTo>
                    <a:pt x="26" y="300"/>
                    <a:pt x="206" y="427"/>
                    <a:pt x="436" y="468"/>
                  </a:cubicBezTo>
                  <a:cubicBezTo>
                    <a:pt x="483" y="476"/>
                    <a:pt x="529" y="480"/>
                    <a:pt x="573" y="480"/>
                  </a:cubicBezTo>
                  <a:cubicBezTo>
                    <a:pt x="748" y="480"/>
                    <a:pt x="893" y="418"/>
                    <a:pt x="948" y="320"/>
                  </a:cubicBezTo>
                  <a:cubicBezTo>
                    <a:pt x="919" y="181"/>
                    <a:pt x="743" y="50"/>
                    <a:pt x="514" y="13"/>
                  </a:cubicBezTo>
                  <a:cubicBezTo>
                    <a:pt x="467" y="4"/>
                    <a:pt x="422" y="0"/>
                    <a:pt x="37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439200" y="1173475"/>
              <a:ext cx="25650" cy="15250"/>
            </a:xfrm>
            <a:custGeom>
              <a:rect b="b" l="l" r="r" t="t"/>
              <a:pathLst>
                <a:path extrusionOk="0" h="610" w="1026">
                  <a:moveTo>
                    <a:pt x="429" y="0"/>
                  </a:moveTo>
                  <a:cubicBezTo>
                    <a:pt x="217" y="0"/>
                    <a:pt x="50" y="89"/>
                    <a:pt x="29" y="225"/>
                  </a:cubicBezTo>
                  <a:cubicBezTo>
                    <a:pt x="0" y="381"/>
                    <a:pt x="197" y="553"/>
                    <a:pt x="464" y="598"/>
                  </a:cubicBezTo>
                  <a:cubicBezTo>
                    <a:pt x="510" y="606"/>
                    <a:pt x="555" y="610"/>
                    <a:pt x="599" y="610"/>
                  </a:cubicBezTo>
                  <a:cubicBezTo>
                    <a:pt x="808" y="610"/>
                    <a:pt x="976" y="524"/>
                    <a:pt x="997" y="389"/>
                  </a:cubicBezTo>
                  <a:cubicBezTo>
                    <a:pt x="1026" y="221"/>
                    <a:pt x="833" y="53"/>
                    <a:pt x="562" y="12"/>
                  </a:cubicBezTo>
                  <a:cubicBezTo>
                    <a:pt x="516" y="4"/>
                    <a:pt x="472" y="0"/>
                    <a:pt x="429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3439925" y="1176725"/>
              <a:ext cx="23700" cy="12025"/>
            </a:xfrm>
            <a:custGeom>
              <a:rect b="b" l="l" r="r" t="t"/>
              <a:pathLst>
                <a:path extrusionOk="0" h="481" w="948">
                  <a:moveTo>
                    <a:pt x="375" y="1"/>
                  </a:moveTo>
                  <a:cubicBezTo>
                    <a:pt x="200" y="1"/>
                    <a:pt x="56" y="62"/>
                    <a:pt x="0" y="160"/>
                  </a:cubicBezTo>
                  <a:cubicBezTo>
                    <a:pt x="25" y="296"/>
                    <a:pt x="205" y="427"/>
                    <a:pt x="435" y="468"/>
                  </a:cubicBezTo>
                  <a:cubicBezTo>
                    <a:pt x="481" y="476"/>
                    <a:pt x="527" y="480"/>
                    <a:pt x="570" y="480"/>
                  </a:cubicBezTo>
                  <a:cubicBezTo>
                    <a:pt x="743" y="480"/>
                    <a:pt x="888" y="419"/>
                    <a:pt x="947" y="320"/>
                  </a:cubicBezTo>
                  <a:cubicBezTo>
                    <a:pt x="914" y="181"/>
                    <a:pt x="742" y="54"/>
                    <a:pt x="513" y="13"/>
                  </a:cubicBezTo>
                  <a:cubicBezTo>
                    <a:pt x="465" y="5"/>
                    <a:pt x="419" y="1"/>
                    <a:pt x="375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255075" y="1234200"/>
              <a:ext cx="25350" cy="17775"/>
            </a:xfrm>
            <a:custGeom>
              <a:rect b="b" l="l" r="r" t="t"/>
              <a:pathLst>
                <a:path extrusionOk="0" h="711" w="1014">
                  <a:moveTo>
                    <a:pt x="694" y="0"/>
                  </a:moveTo>
                  <a:cubicBezTo>
                    <a:pt x="593" y="0"/>
                    <a:pt x="474" y="33"/>
                    <a:pt x="362" y="100"/>
                  </a:cubicBezTo>
                  <a:cubicBezTo>
                    <a:pt x="124" y="236"/>
                    <a:pt x="1" y="461"/>
                    <a:pt x="83" y="605"/>
                  </a:cubicBezTo>
                  <a:cubicBezTo>
                    <a:pt x="125" y="674"/>
                    <a:pt x="214" y="710"/>
                    <a:pt x="322" y="710"/>
                  </a:cubicBezTo>
                  <a:cubicBezTo>
                    <a:pt x="424" y="710"/>
                    <a:pt x="544" y="678"/>
                    <a:pt x="657" y="613"/>
                  </a:cubicBezTo>
                  <a:cubicBezTo>
                    <a:pt x="891" y="482"/>
                    <a:pt x="1014" y="256"/>
                    <a:pt x="936" y="113"/>
                  </a:cubicBezTo>
                  <a:cubicBezTo>
                    <a:pt x="893" y="38"/>
                    <a:pt x="803" y="0"/>
                    <a:pt x="694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257650" y="1237050"/>
              <a:ext cx="21950" cy="14950"/>
            </a:xfrm>
            <a:custGeom>
              <a:rect b="b" l="l" r="r" t="t"/>
              <a:pathLst>
                <a:path extrusionOk="0" h="598" w="878">
                  <a:moveTo>
                    <a:pt x="658" y="1"/>
                  </a:moveTo>
                  <a:cubicBezTo>
                    <a:pt x="556" y="1"/>
                    <a:pt x="438" y="34"/>
                    <a:pt x="324" y="101"/>
                  </a:cubicBezTo>
                  <a:cubicBezTo>
                    <a:pt x="123" y="216"/>
                    <a:pt x="0" y="400"/>
                    <a:pt x="25" y="540"/>
                  </a:cubicBezTo>
                  <a:cubicBezTo>
                    <a:pt x="72" y="578"/>
                    <a:pt x="141" y="597"/>
                    <a:pt x="221" y="597"/>
                  </a:cubicBezTo>
                  <a:cubicBezTo>
                    <a:pt x="322" y="597"/>
                    <a:pt x="441" y="566"/>
                    <a:pt x="554" y="499"/>
                  </a:cubicBezTo>
                  <a:cubicBezTo>
                    <a:pt x="755" y="380"/>
                    <a:pt x="878" y="195"/>
                    <a:pt x="853" y="60"/>
                  </a:cubicBezTo>
                  <a:cubicBezTo>
                    <a:pt x="805" y="21"/>
                    <a:pt x="736" y="1"/>
                    <a:pt x="658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3388450" y="1087875"/>
              <a:ext cx="37125" cy="15675"/>
            </a:xfrm>
            <a:custGeom>
              <a:rect b="b" l="l" r="r" t="t"/>
              <a:pathLst>
                <a:path extrusionOk="0" h="627" w="1485">
                  <a:moveTo>
                    <a:pt x="512" y="0"/>
                  </a:moveTo>
                  <a:cubicBezTo>
                    <a:pt x="245" y="0"/>
                    <a:pt x="48" y="72"/>
                    <a:pt x="29" y="192"/>
                  </a:cubicBezTo>
                  <a:cubicBezTo>
                    <a:pt x="1" y="352"/>
                    <a:pt x="300" y="537"/>
                    <a:pt x="694" y="602"/>
                  </a:cubicBezTo>
                  <a:cubicBezTo>
                    <a:pt x="791" y="618"/>
                    <a:pt x="885" y="626"/>
                    <a:pt x="972" y="626"/>
                  </a:cubicBezTo>
                  <a:cubicBezTo>
                    <a:pt x="1238" y="626"/>
                    <a:pt x="1438" y="554"/>
                    <a:pt x="1456" y="434"/>
                  </a:cubicBezTo>
                  <a:cubicBezTo>
                    <a:pt x="1485" y="274"/>
                    <a:pt x="1186" y="90"/>
                    <a:pt x="792" y="24"/>
                  </a:cubicBezTo>
                  <a:cubicBezTo>
                    <a:pt x="694" y="8"/>
                    <a:pt x="599" y="0"/>
                    <a:pt x="512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3388875" y="1091000"/>
              <a:ext cx="35900" cy="12600"/>
            </a:xfrm>
            <a:custGeom>
              <a:rect b="b" l="l" r="r" t="t"/>
              <a:pathLst>
                <a:path extrusionOk="0" h="504" w="1436">
                  <a:moveTo>
                    <a:pt x="421" y="0"/>
                  </a:moveTo>
                  <a:cubicBezTo>
                    <a:pt x="197" y="0"/>
                    <a:pt x="35" y="48"/>
                    <a:pt x="21" y="133"/>
                  </a:cubicBezTo>
                  <a:cubicBezTo>
                    <a:pt x="0" y="256"/>
                    <a:pt x="295" y="407"/>
                    <a:pt x="681" y="473"/>
                  </a:cubicBezTo>
                  <a:cubicBezTo>
                    <a:pt x="800" y="493"/>
                    <a:pt x="915" y="503"/>
                    <a:pt x="1016" y="503"/>
                  </a:cubicBezTo>
                  <a:cubicBezTo>
                    <a:pt x="1240" y="503"/>
                    <a:pt x="1401" y="455"/>
                    <a:pt x="1415" y="371"/>
                  </a:cubicBezTo>
                  <a:cubicBezTo>
                    <a:pt x="1435" y="248"/>
                    <a:pt x="1140" y="96"/>
                    <a:pt x="755" y="30"/>
                  </a:cubicBezTo>
                  <a:cubicBezTo>
                    <a:pt x="636" y="10"/>
                    <a:pt x="522" y="0"/>
                    <a:pt x="421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223200" y="1180525"/>
              <a:ext cx="55075" cy="32925"/>
            </a:xfrm>
            <a:custGeom>
              <a:rect b="b" l="l" r="r" t="t"/>
              <a:pathLst>
                <a:path extrusionOk="0" h="1317" w="2203">
                  <a:moveTo>
                    <a:pt x="1290" y="0"/>
                  </a:moveTo>
                  <a:cubicBezTo>
                    <a:pt x="1192" y="0"/>
                    <a:pt x="1089" y="10"/>
                    <a:pt x="985" y="29"/>
                  </a:cubicBezTo>
                  <a:cubicBezTo>
                    <a:pt x="415" y="131"/>
                    <a:pt x="1" y="500"/>
                    <a:pt x="62" y="849"/>
                  </a:cubicBezTo>
                  <a:cubicBezTo>
                    <a:pt x="112" y="1131"/>
                    <a:pt x="467" y="1316"/>
                    <a:pt x="909" y="1316"/>
                  </a:cubicBezTo>
                  <a:cubicBezTo>
                    <a:pt x="1007" y="1316"/>
                    <a:pt x="1110" y="1307"/>
                    <a:pt x="1214" y="1288"/>
                  </a:cubicBezTo>
                  <a:cubicBezTo>
                    <a:pt x="1788" y="1185"/>
                    <a:pt x="2203" y="816"/>
                    <a:pt x="2141" y="472"/>
                  </a:cubicBezTo>
                  <a:cubicBezTo>
                    <a:pt x="2087" y="187"/>
                    <a:pt x="1732" y="0"/>
                    <a:pt x="1290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226175" y="1187550"/>
              <a:ext cx="50575" cy="25825"/>
            </a:xfrm>
            <a:custGeom>
              <a:rect b="b" l="l" r="r" t="t"/>
              <a:pathLst>
                <a:path extrusionOk="0" h="1033" w="2023">
                  <a:moveTo>
                    <a:pt x="1238" y="0"/>
                  </a:moveTo>
                  <a:cubicBezTo>
                    <a:pt x="1137" y="0"/>
                    <a:pt x="1031" y="10"/>
                    <a:pt x="923" y="31"/>
                  </a:cubicBezTo>
                  <a:cubicBezTo>
                    <a:pt x="431" y="121"/>
                    <a:pt x="50" y="404"/>
                    <a:pt x="0" y="699"/>
                  </a:cubicBezTo>
                  <a:cubicBezTo>
                    <a:pt x="123" y="905"/>
                    <a:pt x="426" y="1033"/>
                    <a:pt x="789" y="1033"/>
                  </a:cubicBezTo>
                  <a:cubicBezTo>
                    <a:pt x="889" y="1033"/>
                    <a:pt x="993" y="1023"/>
                    <a:pt x="1099" y="1003"/>
                  </a:cubicBezTo>
                  <a:cubicBezTo>
                    <a:pt x="1591" y="912"/>
                    <a:pt x="1973" y="630"/>
                    <a:pt x="2022" y="330"/>
                  </a:cubicBezTo>
                  <a:cubicBezTo>
                    <a:pt x="1904" y="125"/>
                    <a:pt x="1600" y="0"/>
                    <a:pt x="1238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172250" y="1248225"/>
              <a:ext cx="66650" cy="49425"/>
            </a:xfrm>
            <a:custGeom>
              <a:rect b="b" l="l" r="r" t="t"/>
              <a:pathLst>
                <a:path extrusionOk="0" h="1977" w="2666">
                  <a:moveTo>
                    <a:pt x="1847" y="0"/>
                  </a:moveTo>
                  <a:cubicBezTo>
                    <a:pt x="1556" y="0"/>
                    <a:pt x="1209" y="112"/>
                    <a:pt x="886" y="331"/>
                  </a:cubicBezTo>
                  <a:cubicBezTo>
                    <a:pt x="288" y="737"/>
                    <a:pt x="1" y="1364"/>
                    <a:pt x="247" y="1725"/>
                  </a:cubicBezTo>
                  <a:cubicBezTo>
                    <a:pt x="360" y="1893"/>
                    <a:pt x="568" y="1976"/>
                    <a:pt x="818" y="1976"/>
                  </a:cubicBezTo>
                  <a:cubicBezTo>
                    <a:pt x="1110" y="1976"/>
                    <a:pt x="1458" y="1864"/>
                    <a:pt x="1780" y="1643"/>
                  </a:cubicBezTo>
                  <a:cubicBezTo>
                    <a:pt x="2379" y="1237"/>
                    <a:pt x="2666" y="614"/>
                    <a:pt x="2420" y="249"/>
                  </a:cubicBezTo>
                  <a:cubicBezTo>
                    <a:pt x="2304" y="82"/>
                    <a:pt x="2097" y="0"/>
                    <a:pt x="1847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176650" y="1254475"/>
              <a:ext cx="62575" cy="44150"/>
            </a:xfrm>
            <a:custGeom>
              <a:rect b="b" l="l" r="r" t="t"/>
              <a:pathLst>
                <a:path extrusionOk="0" h="1766" w="2503">
                  <a:moveTo>
                    <a:pt x="1922" y="1"/>
                  </a:moveTo>
                  <a:cubicBezTo>
                    <a:pt x="1641" y="1"/>
                    <a:pt x="1267" y="132"/>
                    <a:pt x="907" y="376"/>
                  </a:cubicBezTo>
                  <a:cubicBezTo>
                    <a:pt x="321" y="774"/>
                    <a:pt x="1" y="1323"/>
                    <a:pt x="194" y="1602"/>
                  </a:cubicBezTo>
                  <a:cubicBezTo>
                    <a:pt x="267" y="1712"/>
                    <a:pt x="408" y="1765"/>
                    <a:pt x="587" y="1765"/>
                  </a:cubicBezTo>
                  <a:cubicBezTo>
                    <a:pt x="868" y="1765"/>
                    <a:pt x="1242" y="1636"/>
                    <a:pt x="1600" y="1393"/>
                  </a:cubicBezTo>
                  <a:cubicBezTo>
                    <a:pt x="2182" y="995"/>
                    <a:pt x="2502" y="446"/>
                    <a:pt x="2314" y="163"/>
                  </a:cubicBezTo>
                  <a:cubicBezTo>
                    <a:pt x="2239" y="53"/>
                    <a:pt x="2099" y="1"/>
                    <a:pt x="1922" y="1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452000" y="1067450"/>
              <a:ext cx="96200" cy="72700"/>
            </a:xfrm>
            <a:custGeom>
              <a:rect b="b" l="l" r="r" t="t"/>
              <a:pathLst>
                <a:path extrusionOk="0" h="2908" w="3848">
                  <a:moveTo>
                    <a:pt x="874" y="0"/>
                  </a:moveTo>
                  <a:lnTo>
                    <a:pt x="1" y="1190"/>
                  </a:lnTo>
                  <a:lnTo>
                    <a:pt x="1498" y="2342"/>
                  </a:lnTo>
                  <a:lnTo>
                    <a:pt x="3503" y="2908"/>
                  </a:lnTo>
                  <a:lnTo>
                    <a:pt x="3847" y="1513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471900" y="1066275"/>
              <a:ext cx="78250" cy="40175"/>
            </a:xfrm>
            <a:custGeom>
              <a:rect b="b" l="l" r="r" t="t"/>
              <a:pathLst>
                <a:path extrusionOk="0" h="1607" w="3130">
                  <a:moveTo>
                    <a:pt x="213" y="1"/>
                  </a:moveTo>
                  <a:cubicBezTo>
                    <a:pt x="142" y="1"/>
                    <a:pt x="95" y="16"/>
                    <a:pt x="78" y="47"/>
                  </a:cubicBezTo>
                  <a:cubicBezTo>
                    <a:pt x="0" y="199"/>
                    <a:pt x="607" y="662"/>
                    <a:pt x="1427" y="1077"/>
                  </a:cubicBezTo>
                  <a:cubicBezTo>
                    <a:pt x="2073" y="1403"/>
                    <a:pt x="2660" y="1607"/>
                    <a:pt x="2919" y="1607"/>
                  </a:cubicBezTo>
                  <a:cubicBezTo>
                    <a:pt x="2989" y="1607"/>
                    <a:pt x="3035" y="1592"/>
                    <a:pt x="3051" y="1560"/>
                  </a:cubicBezTo>
                  <a:cubicBezTo>
                    <a:pt x="3129" y="1405"/>
                    <a:pt x="2522" y="949"/>
                    <a:pt x="1702" y="527"/>
                  </a:cubicBezTo>
                  <a:cubicBezTo>
                    <a:pt x="1058" y="202"/>
                    <a:pt x="472" y="1"/>
                    <a:pt x="213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3473950" y="1069350"/>
              <a:ext cx="72500" cy="37125"/>
            </a:xfrm>
            <a:custGeom>
              <a:rect b="b" l="l" r="r" t="t"/>
              <a:pathLst>
                <a:path extrusionOk="0" h="1485" w="2900">
                  <a:moveTo>
                    <a:pt x="69" y="0"/>
                  </a:moveTo>
                  <a:cubicBezTo>
                    <a:pt x="43" y="0"/>
                    <a:pt x="20" y="2"/>
                    <a:pt x="0" y="6"/>
                  </a:cubicBezTo>
                  <a:cubicBezTo>
                    <a:pt x="95" y="207"/>
                    <a:pt x="636" y="597"/>
                    <a:pt x="1341" y="954"/>
                  </a:cubicBezTo>
                  <a:cubicBezTo>
                    <a:pt x="1987" y="1282"/>
                    <a:pt x="2571" y="1485"/>
                    <a:pt x="2832" y="1485"/>
                  </a:cubicBezTo>
                  <a:cubicBezTo>
                    <a:pt x="2858" y="1485"/>
                    <a:pt x="2880" y="1483"/>
                    <a:pt x="2900" y="1478"/>
                  </a:cubicBezTo>
                  <a:cubicBezTo>
                    <a:pt x="2809" y="1278"/>
                    <a:pt x="2268" y="888"/>
                    <a:pt x="1559" y="527"/>
                  </a:cubicBezTo>
                  <a:cubicBezTo>
                    <a:pt x="913" y="203"/>
                    <a:pt x="333" y="0"/>
                    <a:pt x="69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317625" y="1046325"/>
              <a:ext cx="70750" cy="45350"/>
            </a:xfrm>
            <a:custGeom>
              <a:rect b="b" l="l" r="r" t="t"/>
              <a:pathLst>
                <a:path extrusionOk="0" h="1814" w="2830">
                  <a:moveTo>
                    <a:pt x="197" y="1"/>
                  </a:moveTo>
                  <a:lnTo>
                    <a:pt x="0" y="1424"/>
                  </a:lnTo>
                  <a:lnTo>
                    <a:pt x="1337" y="1813"/>
                  </a:lnTo>
                  <a:lnTo>
                    <a:pt x="2830" y="1469"/>
                  </a:lnTo>
                  <a:lnTo>
                    <a:pt x="2620" y="83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D96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3322525" y="1039700"/>
              <a:ext cx="60625" cy="15225"/>
            </a:xfrm>
            <a:custGeom>
              <a:rect b="b" l="l" r="r" t="t"/>
              <a:pathLst>
                <a:path extrusionOk="0" h="609" w="2425">
                  <a:moveTo>
                    <a:pt x="1071" y="1"/>
                  </a:moveTo>
                  <a:cubicBezTo>
                    <a:pt x="475" y="1"/>
                    <a:pt x="9" y="114"/>
                    <a:pt x="5" y="266"/>
                  </a:cubicBezTo>
                  <a:cubicBezTo>
                    <a:pt x="1" y="434"/>
                    <a:pt x="542" y="585"/>
                    <a:pt x="1211" y="606"/>
                  </a:cubicBezTo>
                  <a:cubicBezTo>
                    <a:pt x="1262" y="608"/>
                    <a:pt x="1313" y="608"/>
                    <a:pt x="1363" y="608"/>
                  </a:cubicBezTo>
                  <a:cubicBezTo>
                    <a:pt x="1956" y="608"/>
                    <a:pt x="2421" y="499"/>
                    <a:pt x="2424" y="348"/>
                  </a:cubicBezTo>
                  <a:cubicBezTo>
                    <a:pt x="2424" y="184"/>
                    <a:pt x="1887" y="28"/>
                    <a:pt x="1219" y="3"/>
                  </a:cubicBezTo>
                  <a:cubicBezTo>
                    <a:pt x="1169" y="2"/>
                    <a:pt x="1119" y="1"/>
                    <a:pt x="1071" y="1"/>
                  </a:cubicBezTo>
                  <a:close/>
                </a:path>
              </a:pathLst>
            </a:custGeom>
            <a:solidFill>
              <a:srgbClr val="A13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23150" y="1043050"/>
              <a:ext cx="59175" cy="12000"/>
            </a:xfrm>
            <a:custGeom>
              <a:rect b="b" l="l" r="r" t="t"/>
              <a:pathLst>
                <a:path extrusionOk="0" h="480" w="2367">
                  <a:moveTo>
                    <a:pt x="971" y="0"/>
                  </a:moveTo>
                  <a:cubicBezTo>
                    <a:pt x="426" y="0"/>
                    <a:pt x="8" y="81"/>
                    <a:pt x="5" y="197"/>
                  </a:cubicBezTo>
                  <a:cubicBezTo>
                    <a:pt x="1" y="328"/>
                    <a:pt x="525" y="451"/>
                    <a:pt x="1173" y="476"/>
                  </a:cubicBezTo>
                  <a:cubicBezTo>
                    <a:pt x="1238" y="478"/>
                    <a:pt x="1301" y="479"/>
                    <a:pt x="1363" y="479"/>
                  </a:cubicBezTo>
                  <a:cubicBezTo>
                    <a:pt x="1926" y="479"/>
                    <a:pt x="2359" y="398"/>
                    <a:pt x="2362" y="279"/>
                  </a:cubicBezTo>
                  <a:cubicBezTo>
                    <a:pt x="2367" y="152"/>
                    <a:pt x="1842" y="25"/>
                    <a:pt x="1190" y="5"/>
                  </a:cubicBezTo>
                  <a:cubicBezTo>
                    <a:pt x="1115" y="2"/>
                    <a:pt x="1042" y="0"/>
                    <a:pt x="971" y="0"/>
                  </a:cubicBezTo>
                  <a:close/>
                </a:path>
              </a:pathLst>
            </a:custGeom>
            <a:solidFill>
              <a:srgbClr val="BA5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417675" y="1118325"/>
              <a:ext cx="106825" cy="50150"/>
            </a:xfrm>
            <a:custGeom>
              <a:rect b="b" l="l" r="r" t="t"/>
              <a:pathLst>
                <a:path extrusionOk="0" h="2006" w="4273">
                  <a:moveTo>
                    <a:pt x="853" y="0"/>
                  </a:moveTo>
                  <a:cubicBezTo>
                    <a:pt x="471" y="0"/>
                    <a:pt x="205" y="91"/>
                    <a:pt x="140" y="274"/>
                  </a:cubicBezTo>
                  <a:cubicBezTo>
                    <a:pt x="0" y="655"/>
                    <a:pt x="783" y="1287"/>
                    <a:pt x="1887" y="1693"/>
                  </a:cubicBezTo>
                  <a:cubicBezTo>
                    <a:pt x="2457" y="1900"/>
                    <a:pt x="3001" y="2005"/>
                    <a:pt x="3412" y="2005"/>
                  </a:cubicBezTo>
                  <a:cubicBezTo>
                    <a:pt x="3797" y="2005"/>
                    <a:pt x="4066" y="1914"/>
                    <a:pt x="4134" y="1730"/>
                  </a:cubicBezTo>
                  <a:cubicBezTo>
                    <a:pt x="4273" y="1348"/>
                    <a:pt x="3490" y="717"/>
                    <a:pt x="2387" y="315"/>
                  </a:cubicBezTo>
                  <a:cubicBezTo>
                    <a:pt x="1814" y="106"/>
                    <a:pt x="1266" y="0"/>
                    <a:pt x="853" y="0"/>
                  </a:cubicBezTo>
                  <a:close/>
                </a:path>
              </a:pathLst>
            </a:custGeom>
            <a:solidFill>
              <a:srgbClr val="B54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418275" y="1125000"/>
              <a:ext cx="102750" cy="44450"/>
            </a:xfrm>
            <a:custGeom>
              <a:rect b="b" l="l" r="r" t="t"/>
              <a:pathLst>
                <a:path extrusionOk="0" h="1778" w="4110">
                  <a:moveTo>
                    <a:pt x="619" y="0"/>
                  </a:moveTo>
                  <a:cubicBezTo>
                    <a:pt x="341" y="0"/>
                    <a:pt x="155" y="59"/>
                    <a:pt x="112" y="179"/>
                  </a:cubicBezTo>
                  <a:cubicBezTo>
                    <a:pt x="1" y="474"/>
                    <a:pt x="788" y="1032"/>
                    <a:pt x="1863" y="1426"/>
                  </a:cubicBezTo>
                  <a:cubicBezTo>
                    <a:pt x="2497" y="1656"/>
                    <a:pt x="3090" y="1777"/>
                    <a:pt x="3492" y="1777"/>
                  </a:cubicBezTo>
                  <a:cubicBezTo>
                    <a:pt x="3771" y="1777"/>
                    <a:pt x="3958" y="1719"/>
                    <a:pt x="4003" y="1598"/>
                  </a:cubicBezTo>
                  <a:cubicBezTo>
                    <a:pt x="4110" y="1303"/>
                    <a:pt x="3326" y="745"/>
                    <a:pt x="2252" y="355"/>
                  </a:cubicBezTo>
                  <a:cubicBezTo>
                    <a:pt x="1617" y="123"/>
                    <a:pt x="1021" y="0"/>
                    <a:pt x="619" y="0"/>
                  </a:cubicBezTo>
                  <a:close/>
                </a:path>
              </a:pathLst>
            </a:custGeom>
            <a:solidFill>
              <a:srgbClr val="C55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1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234" name="Google Shape;234;p11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1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11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APTION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2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APTION_ONLY_2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"/>
          <p:cNvSpPr/>
          <p:nvPr/>
        </p:nvSpPr>
        <p:spPr>
          <a:xfrm>
            <a:off x="1563325" y="1351900"/>
            <a:ext cx="5998800" cy="2439600"/>
          </a:xfrm>
          <a:prstGeom prst="roundRect">
            <a:avLst>
              <a:gd fmla="val 0" name="adj"/>
            </a:avLst>
          </a:prstGeom>
          <a:solidFill>
            <a:srgbClr val="FFFFFF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8" name="Google Shape;918;p1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4800"/>
              <a:buNone/>
              <a:defRPr sz="48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CAPTION_ONLY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fmla="val 0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4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1">
  <p:cSld name="CUSTOM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5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01" name="Google Shape;1601;p15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15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5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4" name="Google Shape;16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71491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UBTITLE">
  <p:cSld name="BIG_NUMBER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/>
          <p:nvPr/>
        </p:nvSpPr>
        <p:spPr>
          <a:xfrm flipH="1">
            <a:off x="-53461" y="-14175"/>
            <a:ext cx="9265825" cy="5165293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7" name="Google Shape;1607;p16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1608" name="Google Shape;1608;p1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16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612" name="Google Shape;1612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16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617" name="Google Shape;1617;p1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16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1622" name="Google Shape;1622;p16"/>
            <p:cNvSpPr/>
            <p:nvPr/>
          </p:nvSpPr>
          <p:spPr>
            <a:xfrm>
              <a:off x="2602375" y="3931750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557075" y="3976875"/>
              <a:ext cx="5450" cy="5350"/>
            </a:xfrm>
            <a:custGeom>
              <a:rect b="b" l="l" r="r" t="t"/>
              <a:pathLst>
                <a:path extrusionOk="0" h="214" w="218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887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12275" y="3956775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432825" y="3953400"/>
              <a:ext cx="6675" cy="6675"/>
            </a:xfrm>
            <a:custGeom>
              <a:rect b="b" l="l" r="r" t="t"/>
              <a:pathLst>
                <a:path extrusionOk="0" h="267" w="267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365575" y="3988650"/>
              <a:ext cx="2075" cy="2075"/>
            </a:xfrm>
            <a:custGeom>
              <a:rect b="b" l="l" r="r" t="t"/>
              <a:pathLst>
                <a:path extrusionOk="0" h="83" w="83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478025" y="4010700"/>
              <a:ext cx="4650" cy="4625"/>
            </a:xfrm>
            <a:custGeom>
              <a:rect b="b" l="l" r="r" t="t"/>
              <a:pathLst>
                <a:path extrusionOk="0" h="185" w="186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464700" y="4020525"/>
              <a:ext cx="7500" cy="7525"/>
            </a:xfrm>
            <a:custGeom>
              <a:rect b="b" l="l" r="r" t="t"/>
              <a:pathLst>
                <a:path extrusionOk="0" h="301" w="30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46100" y="40660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446550" y="4054875"/>
              <a:ext cx="3325" cy="3400"/>
            </a:xfrm>
            <a:custGeom>
              <a:rect b="b" l="l" r="r" t="t"/>
              <a:pathLst>
                <a:path extrusionOk="0" h="136" w="133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07700" y="4061550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76125" y="4034775"/>
              <a:ext cx="3625" cy="3625"/>
            </a:xfrm>
            <a:custGeom>
              <a:rect b="b" l="l" r="r" t="t"/>
              <a:pathLst>
                <a:path extrusionOk="0" h="145" w="145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54000" y="406492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339525" y="4041550"/>
              <a:ext cx="1575" cy="1550"/>
            </a:xfrm>
            <a:custGeom>
              <a:rect b="b" l="l" r="r" t="t"/>
              <a:pathLst>
                <a:path extrusionOk="0" h="62" w="63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277525" y="4113525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287450" y="4024750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277525" y="3974700"/>
              <a:ext cx="2575" cy="2600"/>
            </a:xfrm>
            <a:custGeom>
              <a:rect b="b" l="l" r="r" t="t"/>
              <a:pathLst>
                <a:path extrusionOk="0" h="104" w="103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159625" y="39151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1906425" y="4150100"/>
              <a:ext cx="3100" cy="3100"/>
            </a:xfrm>
            <a:custGeom>
              <a:rect b="b" l="l" r="r" t="t"/>
              <a:pathLst>
                <a:path extrusionOk="0" h="124" w="124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172550" y="398762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060700" y="3961500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015275" y="3851600"/>
              <a:ext cx="3625" cy="3600"/>
            </a:xfrm>
            <a:custGeom>
              <a:rect b="b" l="l" r="r" t="t"/>
              <a:pathLst>
                <a:path extrusionOk="0" h="144" w="145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016200" y="3908175"/>
              <a:ext cx="7725" cy="7725"/>
            </a:xfrm>
            <a:custGeom>
              <a:rect b="b" l="l" r="r" t="t"/>
              <a:pathLst>
                <a:path extrusionOk="0" h="309" w="309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1980625" y="3942425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1932750" y="3959525"/>
              <a:ext cx="5475" cy="5475"/>
            </a:xfrm>
            <a:custGeom>
              <a:rect b="b" l="l" r="r" t="t"/>
              <a:pathLst>
                <a:path extrusionOk="0" h="219" w="219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1848700" y="3962300"/>
              <a:ext cx="4950" cy="4850"/>
            </a:xfrm>
            <a:custGeom>
              <a:rect b="b" l="l" r="r" t="t"/>
              <a:pathLst>
                <a:path extrusionOk="0" h="194" w="198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847975" y="4095775"/>
              <a:ext cx="3825" cy="3925"/>
            </a:xfrm>
            <a:custGeom>
              <a:rect b="b" l="l" r="r" t="t"/>
              <a:pathLst>
                <a:path extrusionOk="0" h="157" w="153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1755925" y="4119875"/>
              <a:ext cx="1875" cy="1750"/>
            </a:xfrm>
            <a:custGeom>
              <a:rect b="b" l="l" r="r" t="t"/>
              <a:pathLst>
                <a:path extrusionOk="0" h="70" w="75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1771600" y="400617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1733575" y="39752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1760325" y="4037150"/>
              <a:ext cx="3325" cy="3300"/>
            </a:xfrm>
            <a:custGeom>
              <a:rect b="b" l="l" r="r" t="t"/>
              <a:pathLst>
                <a:path extrusionOk="0" h="132" w="133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1652900" y="4030075"/>
              <a:ext cx="6700" cy="6675"/>
            </a:xfrm>
            <a:custGeom>
              <a:rect b="b" l="l" r="r" t="t"/>
              <a:pathLst>
                <a:path extrusionOk="0" h="267" w="268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1676900" y="41608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1592925" y="40742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1545675" y="4003725"/>
              <a:ext cx="7925" cy="8025"/>
            </a:xfrm>
            <a:custGeom>
              <a:rect b="b" l="l" r="r" t="t"/>
              <a:pathLst>
                <a:path extrusionOk="0" h="321" w="317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1611575" y="3970100"/>
              <a:ext cx="1775" cy="1775"/>
            </a:xfrm>
            <a:custGeom>
              <a:rect b="b" l="l" r="r" t="t"/>
              <a:pathLst>
                <a:path extrusionOk="0" h="71" w="71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1587700" y="39028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1558275" y="3913400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1494425" y="39004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459350" y="39223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1437725" y="393370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2428100" y="42233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350800" y="4177175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304275" y="4193975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225650" y="4159950"/>
              <a:ext cx="7900" cy="8025"/>
            </a:xfrm>
            <a:custGeom>
              <a:rect b="b" l="l" r="r" t="t"/>
              <a:pathLst>
                <a:path extrusionOk="0" h="321" w="316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258025" y="4018175"/>
              <a:ext cx="2300" cy="2275"/>
            </a:xfrm>
            <a:custGeom>
              <a:rect b="b" l="l" r="r" t="t"/>
              <a:pathLst>
                <a:path extrusionOk="0" h="91" w="92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131325" y="4003000"/>
              <a:ext cx="6375" cy="6375"/>
            </a:xfrm>
            <a:custGeom>
              <a:rect b="b" l="l" r="r" t="t"/>
              <a:pathLst>
                <a:path extrusionOk="0" h="255" w="255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59825" y="4019825"/>
              <a:ext cx="1350" cy="1250"/>
            </a:xfrm>
            <a:custGeom>
              <a:rect b="b" l="l" r="r" t="t"/>
              <a:pathLst>
                <a:path extrusionOk="0" h="50" w="54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999400" y="3983625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1916575" y="3961275"/>
              <a:ext cx="725" cy="750"/>
            </a:xfrm>
            <a:custGeom>
              <a:rect b="b" l="l" r="r" t="t"/>
              <a:pathLst>
                <a:path extrusionOk="0" h="30" w="29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1843175" y="4029350"/>
              <a:ext cx="4125" cy="4125"/>
            </a:xfrm>
            <a:custGeom>
              <a:rect b="b" l="l" r="r" t="t"/>
              <a:pathLst>
                <a:path extrusionOk="0" h="165" w="165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779925" y="4041950"/>
              <a:ext cx="6675" cy="6700"/>
            </a:xfrm>
            <a:custGeom>
              <a:rect b="b" l="l" r="r" t="t"/>
              <a:pathLst>
                <a:path extrusionOk="0" h="268" w="267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740350" y="4089625"/>
              <a:ext cx="1550" cy="1575"/>
            </a:xfrm>
            <a:custGeom>
              <a:rect b="b" l="l" r="r" t="t"/>
              <a:pathLst>
                <a:path extrusionOk="0" h="63" w="62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669825" y="4079375"/>
              <a:ext cx="3400" cy="3400"/>
            </a:xfrm>
            <a:custGeom>
              <a:rect b="b" l="l" r="r" t="t"/>
              <a:pathLst>
                <a:path extrusionOk="0" h="136" w="136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786875" y="4151650"/>
              <a:ext cx="2800" cy="2900"/>
            </a:xfrm>
            <a:custGeom>
              <a:rect b="b" l="l" r="r" t="t"/>
              <a:pathLst>
                <a:path extrusionOk="0" h="116" w="112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1658750" y="4108075"/>
              <a:ext cx="3500" cy="3625"/>
            </a:xfrm>
            <a:custGeom>
              <a:rect b="b" l="l" r="r" t="t"/>
              <a:pathLst>
                <a:path extrusionOk="0" h="145" w="14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644175" y="409742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651375" y="4118850"/>
              <a:ext cx="1850" cy="1875"/>
            </a:xfrm>
            <a:custGeom>
              <a:rect b="b" l="l" r="r" t="t"/>
              <a:pathLst>
                <a:path extrusionOk="0" h="75" w="74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36000" y="429240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218250" y="4319350"/>
              <a:ext cx="6175" cy="6175"/>
            </a:xfrm>
            <a:custGeom>
              <a:rect b="b" l="l" r="r" t="t"/>
              <a:pathLst>
                <a:path extrusionOk="0" h="247" w="247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284700" y="4225975"/>
              <a:ext cx="3800" cy="3925"/>
            </a:xfrm>
            <a:custGeom>
              <a:rect b="b" l="l" r="r" t="t"/>
              <a:pathLst>
                <a:path extrusionOk="0" h="157" w="152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229650" y="4227775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188125" y="4234175"/>
              <a:ext cx="4625" cy="4625"/>
            </a:xfrm>
            <a:custGeom>
              <a:rect b="b" l="l" r="r" t="t"/>
              <a:pathLst>
                <a:path extrusionOk="0" h="185" w="185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971825" y="4233650"/>
              <a:ext cx="5650" cy="5675"/>
            </a:xfrm>
            <a:custGeom>
              <a:rect b="b" l="l" r="r" t="t"/>
              <a:pathLst>
                <a:path extrusionOk="0" h="227" w="226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0275" y="4277025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57775" y="4220325"/>
              <a:ext cx="5350" cy="5375"/>
            </a:xfrm>
            <a:custGeom>
              <a:rect b="b" l="l" r="r" t="t"/>
              <a:pathLst>
                <a:path extrusionOk="0" h="215" w="214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819275" y="4226175"/>
              <a:ext cx="5875" cy="5975"/>
            </a:xfrm>
            <a:custGeom>
              <a:rect b="b" l="l" r="r" t="t"/>
              <a:pathLst>
                <a:path extrusionOk="0" h="239" w="235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808525" y="4160975"/>
              <a:ext cx="7400" cy="7500"/>
            </a:xfrm>
            <a:custGeom>
              <a:rect b="b" l="l" r="r" t="t"/>
              <a:pathLst>
                <a:path extrusionOk="0" h="300" w="296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891550" y="424380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791100" y="425252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858750" y="4316375"/>
              <a:ext cx="5350" cy="5475"/>
            </a:xfrm>
            <a:custGeom>
              <a:rect b="b" l="l" r="r" t="t"/>
              <a:pathLst>
                <a:path extrusionOk="0" h="219" w="214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00775" y="4343750"/>
              <a:ext cx="7200" cy="7200"/>
            </a:xfrm>
            <a:custGeom>
              <a:rect b="b" l="l" r="r" t="t"/>
              <a:pathLst>
                <a:path extrusionOk="0" h="288" w="288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934700" y="4300700"/>
              <a:ext cx="2400" cy="2275"/>
            </a:xfrm>
            <a:custGeom>
              <a:rect b="b" l="l" r="r" t="t"/>
              <a:pathLst>
                <a:path extrusionOk="0" h="91" w="96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468800" y="4144075"/>
              <a:ext cx="4425" cy="4425"/>
            </a:xfrm>
            <a:custGeom>
              <a:rect b="b" l="l" r="r" t="t"/>
              <a:pathLst>
                <a:path extrusionOk="0" h="177" w="177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13800" y="4189575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06125" y="4095375"/>
              <a:ext cx="5150" cy="5150"/>
            </a:xfrm>
            <a:custGeom>
              <a:rect b="b" l="l" r="r" t="t"/>
              <a:pathLst>
                <a:path extrusionOk="0" h="206" w="206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583100" y="41594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415075" y="3850050"/>
              <a:ext cx="3100" cy="3000"/>
            </a:xfrm>
            <a:custGeom>
              <a:rect b="b" l="l" r="r" t="t"/>
              <a:pathLst>
                <a:path extrusionOk="0" h="120" w="124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567825" y="39062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602900" y="3904275"/>
              <a:ext cx="1050" cy="1175"/>
            </a:xfrm>
            <a:custGeom>
              <a:rect b="b" l="l" r="r" t="t"/>
              <a:pathLst>
                <a:path extrusionOk="0" h="47" w="42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354900" y="3936975"/>
              <a:ext cx="84300" cy="85225"/>
            </a:xfrm>
            <a:custGeom>
              <a:rect b="b" l="l" r="r" t="t"/>
              <a:pathLst>
                <a:path extrusionOk="0" h="3409" w="3372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667775" y="4149175"/>
              <a:ext cx="50750" cy="44500"/>
            </a:xfrm>
            <a:custGeom>
              <a:rect b="b" l="l" r="r" t="t"/>
              <a:pathLst>
                <a:path extrusionOk="0" h="1780" w="203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654450" y="4153850"/>
              <a:ext cx="78325" cy="35025"/>
            </a:xfrm>
            <a:custGeom>
              <a:rect b="b" l="l" r="r" t="t"/>
              <a:pathLst>
                <a:path extrusionOk="0" h="1401" w="3133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605025" y="3903675"/>
              <a:ext cx="321825" cy="321150"/>
            </a:xfrm>
            <a:custGeom>
              <a:rect b="b" l="l" r="r" t="t"/>
              <a:pathLst>
                <a:path extrusionOk="0" h="12846" w="12873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608625" y="3907250"/>
              <a:ext cx="318225" cy="317575"/>
            </a:xfrm>
            <a:custGeom>
              <a:rect b="b" l="l" r="r" t="t"/>
              <a:pathLst>
                <a:path extrusionOk="0" h="12703" w="12729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12100" y="3910750"/>
              <a:ext cx="314525" cy="313875"/>
            </a:xfrm>
            <a:custGeom>
              <a:rect b="b" l="l" r="r" t="t"/>
              <a:pathLst>
                <a:path extrusionOk="0" h="12555" w="12581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615700" y="3914325"/>
              <a:ext cx="310925" cy="310300"/>
            </a:xfrm>
            <a:custGeom>
              <a:rect b="b" l="l" r="r" t="t"/>
              <a:pathLst>
                <a:path extrusionOk="0" h="12412" w="12437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619075" y="3917825"/>
              <a:ext cx="307450" cy="306575"/>
            </a:xfrm>
            <a:custGeom>
              <a:rect b="b" l="l" r="r" t="t"/>
              <a:pathLst>
                <a:path extrusionOk="0" h="12263" w="12298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622650" y="3921400"/>
              <a:ext cx="303875" cy="303000"/>
            </a:xfrm>
            <a:custGeom>
              <a:rect b="b" l="l" r="r" t="t"/>
              <a:pathLst>
                <a:path extrusionOk="0" h="12120" w="12155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26150" y="3924800"/>
              <a:ext cx="300375" cy="299500"/>
            </a:xfrm>
            <a:custGeom>
              <a:rect b="b" l="l" r="r" t="t"/>
              <a:pathLst>
                <a:path extrusionOk="0" h="11980" w="12015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29725" y="3928475"/>
              <a:ext cx="296600" cy="295825"/>
            </a:xfrm>
            <a:custGeom>
              <a:rect b="b" l="l" r="r" t="t"/>
              <a:pathLst>
                <a:path extrusionOk="0" h="11833" w="11864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633225" y="3931850"/>
              <a:ext cx="293100" cy="292250"/>
            </a:xfrm>
            <a:custGeom>
              <a:rect b="b" l="l" r="r" t="t"/>
              <a:pathLst>
                <a:path extrusionOk="0" h="11690" w="11724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636800" y="3935450"/>
              <a:ext cx="289325" cy="288650"/>
            </a:xfrm>
            <a:custGeom>
              <a:rect b="b" l="l" r="r" t="t"/>
              <a:pathLst>
                <a:path extrusionOk="0" h="11546" w="11573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640300" y="3938925"/>
              <a:ext cx="285825" cy="285075"/>
            </a:xfrm>
            <a:custGeom>
              <a:rect b="b" l="l" r="r" t="t"/>
              <a:pathLst>
                <a:path extrusionOk="0" h="11403" w="11433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643875" y="3942525"/>
              <a:ext cx="282150" cy="281475"/>
            </a:xfrm>
            <a:custGeom>
              <a:rect b="b" l="l" r="r" t="t"/>
              <a:pathLst>
                <a:path extrusionOk="0" h="11259" w="11286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647475" y="3946000"/>
              <a:ext cx="278450" cy="277700"/>
            </a:xfrm>
            <a:custGeom>
              <a:rect b="b" l="l" r="r" t="t"/>
              <a:pathLst>
                <a:path extrusionOk="0" h="11108" w="11138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650850" y="3949600"/>
              <a:ext cx="274975" cy="274175"/>
            </a:xfrm>
            <a:custGeom>
              <a:rect b="b" l="l" r="r" t="t"/>
              <a:pathLst>
                <a:path extrusionOk="0" h="10967" w="10999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654450" y="3953175"/>
              <a:ext cx="271275" cy="270600"/>
            </a:xfrm>
            <a:custGeom>
              <a:rect b="b" l="l" r="r" t="t"/>
              <a:pathLst>
                <a:path extrusionOk="0" h="10824" w="10851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657925" y="3956675"/>
              <a:ext cx="267675" cy="266925"/>
            </a:xfrm>
            <a:custGeom>
              <a:rect b="b" l="l" r="r" t="t"/>
              <a:pathLst>
                <a:path extrusionOk="0" h="10677" w="10707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661500" y="3960250"/>
              <a:ext cx="264000" cy="263350"/>
            </a:xfrm>
            <a:custGeom>
              <a:rect b="b" l="l" r="r" t="t"/>
              <a:pathLst>
                <a:path extrusionOk="0" h="10534" w="1056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665000" y="3963650"/>
              <a:ext cx="260400" cy="259850"/>
            </a:xfrm>
            <a:custGeom>
              <a:rect b="b" l="l" r="r" t="t"/>
              <a:pathLst>
                <a:path extrusionOk="0" h="10394" w="10416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1668575" y="3967225"/>
              <a:ext cx="256825" cy="256275"/>
            </a:xfrm>
            <a:custGeom>
              <a:rect b="b" l="l" r="r" t="t"/>
              <a:pathLst>
                <a:path extrusionOk="0" h="10251" w="10273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672075" y="3970725"/>
              <a:ext cx="253225" cy="252525"/>
            </a:xfrm>
            <a:custGeom>
              <a:rect b="b" l="l" r="r" t="t"/>
              <a:pathLst>
                <a:path extrusionOk="0" h="10101" w="10129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675650" y="3974300"/>
              <a:ext cx="249450" cy="248950"/>
            </a:xfrm>
            <a:custGeom>
              <a:rect b="b" l="l" r="r" t="t"/>
              <a:pathLst>
                <a:path extrusionOk="0" h="9958" w="9978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679050" y="3977775"/>
              <a:ext cx="245950" cy="245300"/>
            </a:xfrm>
            <a:custGeom>
              <a:rect b="b" l="l" r="r" t="t"/>
              <a:pathLst>
                <a:path extrusionOk="0" h="9812" w="9838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1682625" y="3981375"/>
              <a:ext cx="242375" cy="241700"/>
            </a:xfrm>
            <a:custGeom>
              <a:rect b="b" l="l" r="r" t="t"/>
              <a:pathLst>
                <a:path extrusionOk="0" h="9668" w="9695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1686125" y="3984850"/>
              <a:ext cx="238875" cy="238100"/>
            </a:xfrm>
            <a:custGeom>
              <a:rect b="b" l="l" r="r" t="t"/>
              <a:pathLst>
                <a:path extrusionOk="0" h="9524" w="9555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89700" y="3988450"/>
              <a:ext cx="235200" cy="234500"/>
            </a:xfrm>
            <a:custGeom>
              <a:rect b="b" l="l" r="r" t="t"/>
              <a:pathLst>
                <a:path extrusionOk="0" h="9380" w="940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1693200" y="3991825"/>
              <a:ext cx="231500" cy="231025"/>
            </a:xfrm>
            <a:custGeom>
              <a:rect b="b" l="l" r="r" t="t"/>
              <a:pathLst>
                <a:path extrusionOk="0" h="9241" w="926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1696775" y="3995425"/>
              <a:ext cx="227800" cy="227425"/>
            </a:xfrm>
            <a:custGeom>
              <a:rect b="b" l="l" r="r" t="t"/>
              <a:pathLst>
                <a:path extrusionOk="0" h="9097" w="9112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1700250" y="3998900"/>
              <a:ext cx="224325" cy="223650"/>
            </a:xfrm>
            <a:custGeom>
              <a:rect b="b" l="l" r="r" t="t"/>
              <a:pathLst>
                <a:path extrusionOk="0" h="8946" w="8973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1703850" y="4002500"/>
              <a:ext cx="220725" cy="220050"/>
            </a:xfrm>
            <a:custGeom>
              <a:rect b="b" l="l" r="r" t="t"/>
              <a:pathLst>
                <a:path extrusionOk="0" h="8802" w="8829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1707225" y="4005975"/>
              <a:ext cx="217250" cy="216475"/>
            </a:xfrm>
            <a:custGeom>
              <a:rect b="b" l="l" r="r" t="t"/>
              <a:pathLst>
                <a:path extrusionOk="0" h="8659" w="869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710825" y="4009575"/>
              <a:ext cx="213550" cy="212875"/>
            </a:xfrm>
            <a:custGeom>
              <a:rect b="b" l="l" r="r" t="t"/>
              <a:pathLst>
                <a:path extrusionOk="0" h="8515" w="85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714300" y="4013150"/>
              <a:ext cx="210075" cy="209300"/>
            </a:xfrm>
            <a:custGeom>
              <a:rect b="b" l="l" r="r" t="t"/>
              <a:pathLst>
                <a:path extrusionOk="0" h="8372" w="840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717900" y="4016650"/>
              <a:ext cx="206375" cy="205700"/>
            </a:xfrm>
            <a:custGeom>
              <a:rect b="b" l="l" r="r" t="t"/>
              <a:pathLst>
                <a:path extrusionOk="0" h="8228" w="82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721375" y="4020225"/>
              <a:ext cx="202900" cy="202125"/>
            </a:xfrm>
            <a:custGeom>
              <a:rect b="b" l="l" r="r" t="t"/>
              <a:pathLst>
                <a:path extrusionOk="0" h="8085" w="811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724975" y="4023600"/>
              <a:ext cx="199000" cy="198425"/>
            </a:xfrm>
            <a:custGeom>
              <a:rect b="b" l="l" r="r" t="t"/>
              <a:pathLst>
                <a:path extrusionOk="0" h="7937" w="796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1728450" y="4027200"/>
              <a:ext cx="195525" cy="194825"/>
            </a:xfrm>
            <a:custGeom>
              <a:rect b="b" l="l" r="r" t="t"/>
              <a:pathLst>
                <a:path extrusionOk="0" h="7793" w="78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1732050" y="4030675"/>
              <a:ext cx="191825" cy="191250"/>
            </a:xfrm>
            <a:custGeom>
              <a:rect b="b" l="l" r="r" t="t"/>
              <a:pathLst>
                <a:path extrusionOk="0" h="7650" w="767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735425" y="4034275"/>
              <a:ext cx="188450" cy="187650"/>
            </a:xfrm>
            <a:custGeom>
              <a:rect b="b" l="l" r="r" t="t"/>
              <a:pathLst>
                <a:path extrusionOk="0" h="7506" w="753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1739000" y="4037750"/>
              <a:ext cx="184775" cy="184075"/>
            </a:xfrm>
            <a:custGeom>
              <a:rect b="b" l="l" r="r" t="t"/>
              <a:pathLst>
                <a:path extrusionOk="0" h="7363" w="73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1742500" y="4041350"/>
              <a:ext cx="181050" cy="180475"/>
            </a:xfrm>
            <a:custGeom>
              <a:rect b="b" l="l" r="r" t="t"/>
              <a:pathLst>
                <a:path extrusionOk="0" h="7219" w="724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746075" y="4044825"/>
              <a:ext cx="177475" cy="176900"/>
            </a:xfrm>
            <a:custGeom>
              <a:rect b="b" l="l" r="r" t="t"/>
              <a:pathLst>
                <a:path extrusionOk="0" h="7076" w="70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749575" y="4048425"/>
              <a:ext cx="173875" cy="173300"/>
            </a:xfrm>
            <a:custGeom>
              <a:rect b="b" l="l" r="r" t="t"/>
              <a:pathLst>
                <a:path extrusionOk="0" h="6932" w="69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1753150" y="4051800"/>
              <a:ext cx="170300" cy="169625"/>
            </a:xfrm>
            <a:custGeom>
              <a:rect b="b" l="l" r="r" t="t"/>
              <a:pathLst>
                <a:path extrusionOk="0" h="6785" w="681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1756650" y="4055400"/>
              <a:ext cx="166600" cy="166025"/>
            </a:xfrm>
            <a:custGeom>
              <a:rect b="b" l="l" r="r" t="t"/>
              <a:pathLst>
                <a:path extrusionOk="0" h="6641" w="666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1760225" y="4058875"/>
              <a:ext cx="163025" cy="162450"/>
            </a:xfrm>
            <a:custGeom>
              <a:rect b="b" l="l" r="r" t="t"/>
              <a:pathLst>
                <a:path extrusionOk="0" h="6498" w="652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1763625" y="4062475"/>
              <a:ext cx="159425" cy="158850"/>
            </a:xfrm>
            <a:custGeom>
              <a:rect b="b" l="l" r="r" t="t"/>
              <a:pathLst>
                <a:path extrusionOk="0" h="6354" w="637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1767200" y="4065950"/>
              <a:ext cx="155850" cy="155275"/>
            </a:xfrm>
            <a:custGeom>
              <a:rect b="b" l="l" r="r" t="t"/>
              <a:pathLst>
                <a:path extrusionOk="0" h="6211" w="623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1770700" y="4069525"/>
              <a:ext cx="152150" cy="151700"/>
            </a:xfrm>
            <a:custGeom>
              <a:rect b="b" l="l" r="r" t="t"/>
              <a:pathLst>
                <a:path extrusionOk="0" h="6068" w="60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1774275" y="4073125"/>
              <a:ext cx="148575" cy="148100"/>
            </a:xfrm>
            <a:custGeom>
              <a:rect b="b" l="l" r="r" t="t"/>
              <a:pathLst>
                <a:path extrusionOk="0" h="5924" w="594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1777875" y="4076600"/>
              <a:ext cx="144875" cy="144400"/>
            </a:xfrm>
            <a:custGeom>
              <a:rect b="b" l="l" r="r" t="t"/>
              <a:pathLst>
                <a:path extrusionOk="0" h="5776" w="579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1781350" y="4080200"/>
              <a:ext cx="141400" cy="140700"/>
            </a:xfrm>
            <a:custGeom>
              <a:rect b="b" l="l" r="r" t="t"/>
              <a:pathLst>
                <a:path extrusionOk="0" h="5628" w="56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1784950" y="4083575"/>
              <a:ext cx="137575" cy="137225"/>
            </a:xfrm>
            <a:custGeom>
              <a:rect b="b" l="l" r="r" t="t"/>
              <a:pathLst>
                <a:path extrusionOk="0" h="5489" w="550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1788425" y="4087175"/>
              <a:ext cx="134000" cy="133625"/>
            </a:xfrm>
            <a:custGeom>
              <a:rect b="b" l="l" r="r" t="t"/>
              <a:pathLst>
                <a:path extrusionOk="0" h="5345" w="536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1791900" y="4090650"/>
              <a:ext cx="130525" cy="130025"/>
            </a:xfrm>
            <a:custGeom>
              <a:rect b="b" l="l" r="r" t="t"/>
              <a:pathLst>
                <a:path extrusionOk="0" h="5201" w="522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795400" y="4094250"/>
              <a:ext cx="127025" cy="126425"/>
            </a:xfrm>
            <a:custGeom>
              <a:rect b="b" l="l" r="r" t="t"/>
              <a:pathLst>
                <a:path extrusionOk="0" h="5057" w="5081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798975" y="4097725"/>
              <a:ext cx="123450" cy="122775"/>
            </a:xfrm>
            <a:custGeom>
              <a:rect b="b" l="l" r="r" t="t"/>
              <a:pathLst>
                <a:path extrusionOk="0" h="4911" w="493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1802475" y="4101325"/>
              <a:ext cx="119750" cy="119175"/>
            </a:xfrm>
            <a:custGeom>
              <a:rect b="b" l="l" r="r" t="t"/>
              <a:pathLst>
                <a:path extrusionOk="0" h="4767" w="479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1806050" y="4104800"/>
              <a:ext cx="116175" cy="115475"/>
            </a:xfrm>
            <a:custGeom>
              <a:rect b="b" l="l" r="r" t="t"/>
              <a:pathLst>
                <a:path extrusionOk="0" h="4619" w="464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1809550" y="4108400"/>
              <a:ext cx="112475" cy="111875"/>
            </a:xfrm>
            <a:custGeom>
              <a:rect b="b" l="l" r="r" t="t"/>
              <a:pathLst>
                <a:path extrusionOk="0" h="4475" w="44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1813125" y="4111775"/>
              <a:ext cx="108900" cy="108400"/>
            </a:xfrm>
            <a:custGeom>
              <a:rect b="b" l="l" r="r" t="t"/>
              <a:pathLst>
                <a:path extrusionOk="0" h="4336" w="43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1816625" y="4115350"/>
              <a:ext cx="105300" cy="104925"/>
            </a:xfrm>
            <a:custGeom>
              <a:rect b="b" l="l" r="r" t="t"/>
              <a:pathLst>
                <a:path extrusionOk="0" h="4197" w="421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1820100" y="4118850"/>
              <a:ext cx="101725" cy="101325"/>
            </a:xfrm>
            <a:custGeom>
              <a:rect b="b" l="l" r="r" t="t"/>
              <a:pathLst>
                <a:path extrusionOk="0" h="4053" w="40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1823575" y="4122425"/>
              <a:ext cx="98150" cy="97750"/>
            </a:xfrm>
            <a:custGeom>
              <a:rect b="b" l="l" r="r" t="t"/>
              <a:pathLst>
                <a:path extrusionOk="0" h="3910" w="392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1827175" y="4126025"/>
              <a:ext cx="94550" cy="94150"/>
            </a:xfrm>
            <a:custGeom>
              <a:rect b="b" l="l" r="r" t="t"/>
              <a:pathLst>
                <a:path extrusionOk="0" h="3766" w="378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1830650" y="4129500"/>
              <a:ext cx="90850" cy="90475"/>
            </a:xfrm>
            <a:custGeom>
              <a:rect b="b" l="l" r="r" t="t"/>
              <a:pathLst>
                <a:path extrusionOk="0" h="3619" w="36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1834250" y="4133100"/>
              <a:ext cx="87150" cy="86750"/>
            </a:xfrm>
            <a:custGeom>
              <a:rect b="b" l="l" r="r" t="t"/>
              <a:pathLst>
                <a:path extrusionOk="0" h="3470" w="34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837725" y="4136575"/>
              <a:ext cx="83575" cy="83175"/>
            </a:xfrm>
            <a:custGeom>
              <a:rect b="b" l="l" r="r" t="t"/>
              <a:pathLst>
                <a:path extrusionOk="0" h="3327" w="334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41325" y="4140175"/>
              <a:ext cx="79975" cy="79575"/>
            </a:xfrm>
            <a:custGeom>
              <a:rect b="b" l="l" r="r" t="t"/>
              <a:pathLst>
                <a:path extrusionOk="0" h="3183" w="319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1844800" y="4143550"/>
              <a:ext cx="76400" cy="76100"/>
            </a:xfrm>
            <a:custGeom>
              <a:rect b="b" l="l" r="r" t="t"/>
              <a:pathLst>
                <a:path extrusionOk="0" h="3044" w="30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1848300" y="4147150"/>
              <a:ext cx="72700" cy="72500"/>
            </a:xfrm>
            <a:custGeom>
              <a:rect b="b" l="l" r="r" t="t"/>
              <a:pathLst>
                <a:path extrusionOk="0" h="2900" w="290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1851775" y="4150625"/>
              <a:ext cx="69125" cy="68825"/>
            </a:xfrm>
            <a:custGeom>
              <a:rect b="b" l="l" r="r" t="t"/>
              <a:pathLst>
                <a:path extrusionOk="0" h="2753" w="276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1855375" y="4154200"/>
              <a:ext cx="65525" cy="65250"/>
            </a:xfrm>
            <a:custGeom>
              <a:rect b="b" l="l" r="r" t="t"/>
              <a:pathLst>
                <a:path extrusionOk="0" h="2610" w="2621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1858850" y="4157700"/>
              <a:ext cx="62050" cy="61550"/>
            </a:xfrm>
            <a:custGeom>
              <a:rect b="b" l="l" r="r" t="t"/>
              <a:pathLst>
                <a:path extrusionOk="0" h="2462" w="2482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1862450" y="4161275"/>
              <a:ext cx="58350" cy="57975"/>
            </a:xfrm>
            <a:custGeom>
              <a:rect b="b" l="l" r="r" t="t"/>
              <a:pathLst>
                <a:path extrusionOk="0" h="2319" w="233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1865925" y="4164775"/>
              <a:ext cx="54775" cy="54375"/>
            </a:xfrm>
            <a:custGeom>
              <a:rect b="b" l="l" r="r" t="t"/>
              <a:pathLst>
                <a:path extrusionOk="0" h="2175" w="219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1869500" y="4168350"/>
              <a:ext cx="50975" cy="50800"/>
            </a:xfrm>
            <a:custGeom>
              <a:rect b="b" l="l" r="r" t="t"/>
              <a:pathLst>
                <a:path extrusionOk="0" h="2032" w="203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1873000" y="4171750"/>
              <a:ext cx="47475" cy="47200"/>
            </a:xfrm>
            <a:custGeom>
              <a:rect b="b" l="l" r="r" t="t"/>
              <a:pathLst>
                <a:path extrusionOk="0" h="1888" w="189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1876475" y="417532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879975" y="4178825"/>
              <a:ext cx="40400" cy="40025"/>
            </a:xfrm>
            <a:custGeom>
              <a:rect b="b" l="l" r="r" t="t"/>
              <a:pathLst>
                <a:path extrusionOk="0" h="1601" w="161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83550" y="4182400"/>
              <a:ext cx="36725" cy="36450"/>
            </a:xfrm>
            <a:custGeom>
              <a:rect b="b" l="l" r="r" t="t"/>
              <a:pathLst>
                <a:path extrusionOk="0" h="1458" w="146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1887050" y="4186000"/>
              <a:ext cx="33225" cy="32725"/>
            </a:xfrm>
            <a:custGeom>
              <a:rect b="b" l="l" r="r" t="t"/>
              <a:pathLst>
                <a:path extrusionOk="0" h="1309" w="1329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1890625" y="4189475"/>
              <a:ext cx="29550" cy="29050"/>
            </a:xfrm>
            <a:custGeom>
              <a:rect b="b" l="l" r="r" t="t"/>
              <a:pathLst>
                <a:path extrusionOk="0" h="1162" w="118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36000" y="3946100"/>
              <a:ext cx="276000" cy="275350"/>
            </a:xfrm>
            <a:custGeom>
              <a:rect b="b" l="l" r="r" t="t"/>
              <a:pathLst>
                <a:path extrusionOk="0" h="11014" w="1104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9075" y="3949075"/>
              <a:ext cx="272925" cy="272075"/>
            </a:xfrm>
            <a:custGeom>
              <a:rect b="b" l="l" r="r" t="t"/>
              <a:pathLst>
                <a:path extrusionOk="0" h="10883" w="10917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2050" y="3952150"/>
              <a:ext cx="269825" cy="269075"/>
            </a:xfrm>
            <a:custGeom>
              <a:rect b="b" l="l" r="r" t="t"/>
              <a:pathLst>
                <a:path extrusionOk="0" h="10763" w="10793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45125" y="3955225"/>
              <a:ext cx="266650" cy="265825"/>
            </a:xfrm>
            <a:custGeom>
              <a:rect b="b" l="l" r="r" t="t"/>
              <a:pathLst>
                <a:path extrusionOk="0" h="10633" w="10666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48200" y="3958100"/>
              <a:ext cx="263575" cy="262925"/>
            </a:xfrm>
            <a:custGeom>
              <a:rect b="b" l="l" r="r" t="t"/>
              <a:pathLst>
                <a:path extrusionOk="0" h="10517" w="10543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251075" y="3961275"/>
              <a:ext cx="260600" cy="259750"/>
            </a:xfrm>
            <a:custGeom>
              <a:rect b="b" l="l" r="r" t="t"/>
              <a:pathLst>
                <a:path extrusionOk="0" h="10390" w="10424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54150" y="3964150"/>
              <a:ext cx="257525" cy="256675"/>
            </a:xfrm>
            <a:custGeom>
              <a:rect b="b" l="l" r="r" t="t"/>
              <a:pathLst>
                <a:path extrusionOk="0" h="10267" w="10301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257125" y="3967225"/>
              <a:ext cx="254250" cy="253700"/>
            </a:xfrm>
            <a:custGeom>
              <a:rect b="b" l="l" r="r" t="t"/>
              <a:pathLst>
                <a:path extrusionOk="0" h="10148" w="1017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260200" y="3970300"/>
              <a:ext cx="251275" cy="250525"/>
            </a:xfrm>
            <a:custGeom>
              <a:rect b="b" l="l" r="r" t="t"/>
              <a:pathLst>
                <a:path extrusionOk="0" h="10021" w="10051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263175" y="3973275"/>
              <a:ext cx="248200" cy="247425"/>
            </a:xfrm>
            <a:custGeom>
              <a:rect b="b" l="l" r="r" t="t"/>
              <a:pathLst>
                <a:path extrusionOk="0" h="9897" w="9928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266250" y="3976350"/>
              <a:ext cx="245025" cy="244475"/>
            </a:xfrm>
            <a:custGeom>
              <a:rect b="b" l="l" r="r" t="t"/>
              <a:pathLst>
                <a:path extrusionOk="0" h="9779" w="9801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269325" y="3979325"/>
              <a:ext cx="241950" cy="241200"/>
            </a:xfrm>
            <a:custGeom>
              <a:rect b="b" l="l" r="r" t="t"/>
              <a:pathLst>
                <a:path extrusionOk="0" h="9648" w="9678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272275" y="3982400"/>
              <a:ext cx="238900" cy="238125"/>
            </a:xfrm>
            <a:custGeom>
              <a:rect b="b" l="l" r="r" t="t"/>
              <a:pathLst>
                <a:path extrusionOk="0" h="9525" w="9556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275350" y="3985475"/>
              <a:ext cx="235825" cy="234950"/>
            </a:xfrm>
            <a:custGeom>
              <a:rect b="b" l="l" r="r" t="t"/>
              <a:pathLst>
                <a:path extrusionOk="0" h="9398" w="9433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278225" y="3988450"/>
              <a:ext cx="232950" cy="231975"/>
            </a:xfrm>
            <a:custGeom>
              <a:rect b="b" l="l" r="r" t="t"/>
              <a:pathLst>
                <a:path extrusionOk="0" h="9279" w="9318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281300" y="3991425"/>
              <a:ext cx="229550" cy="228975"/>
            </a:xfrm>
            <a:custGeom>
              <a:rect b="b" l="l" r="r" t="t"/>
              <a:pathLst>
                <a:path extrusionOk="0" h="9159" w="9182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284375" y="3994400"/>
              <a:ext cx="226575" cy="225800"/>
            </a:xfrm>
            <a:custGeom>
              <a:rect b="b" l="l" r="r" t="t"/>
              <a:pathLst>
                <a:path extrusionOk="0" h="9032" w="9063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287350" y="3997475"/>
              <a:ext cx="223400" cy="222825"/>
            </a:xfrm>
            <a:custGeom>
              <a:rect b="b" l="l" r="r" t="t"/>
              <a:pathLst>
                <a:path extrusionOk="0" h="8913" w="8936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290425" y="4000550"/>
              <a:ext cx="220325" cy="219650"/>
            </a:xfrm>
            <a:custGeom>
              <a:rect b="b" l="l" r="r" t="t"/>
              <a:pathLst>
                <a:path extrusionOk="0" h="8786" w="8813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2293400" y="4003525"/>
              <a:ext cx="217350" cy="216475"/>
            </a:xfrm>
            <a:custGeom>
              <a:rect b="b" l="l" r="r" t="t"/>
              <a:pathLst>
                <a:path extrusionOk="0" h="8659" w="8694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296475" y="4006600"/>
              <a:ext cx="213975" cy="213600"/>
            </a:xfrm>
            <a:custGeom>
              <a:rect b="b" l="l" r="r" t="t"/>
              <a:pathLst>
                <a:path extrusionOk="0" h="8544" w="8559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299550" y="4009575"/>
              <a:ext cx="210900" cy="210300"/>
            </a:xfrm>
            <a:custGeom>
              <a:rect b="b" l="l" r="r" t="t"/>
              <a:pathLst>
                <a:path extrusionOk="0" h="8412" w="8436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302525" y="4012650"/>
              <a:ext cx="207825" cy="207225"/>
            </a:xfrm>
            <a:custGeom>
              <a:rect b="b" l="l" r="r" t="t"/>
              <a:pathLst>
                <a:path extrusionOk="0" h="8289" w="8313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305600" y="4015725"/>
              <a:ext cx="204750" cy="204050"/>
            </a:xfrm>
            <a:custGeom>
              <a:rect b="b" l="l" r="r" t="t"/>
              <a:pathLst>
                <a:path extrusionOk="0" h="8162" w="819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308475" y="4018700"/>
              <a:ext cx="201775" cy="201075"/>
            </a:xfrm>
            <a:custGeom>
              <a:rect b="b" l="l" r="r" t="t"/>
              <a:pathLst>
                <a:path extrusionOk="0" h="8043" w="8071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311550" y="4021775"/>
              <a:ext cx="198700" cy="198000"/>
            </a:xfrm>
            <a:custGeom>
              <a:rect b="b" l="l" r="r" t="t"/>
              <a:pathLst>
                <a:path extrusionOk="0" h="7920" w="7948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314525" y="4024625"/>
              <a:ext cx="195625" cy="194875"/>
            </a:xfrm>
            <a:custGeom>
              <a:rect b="b" l="l" r="r" t="t"/>
              <a:pathLst>
                <a:path extrusionOk="0" h="7795" w="7825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317600" y="4027700"/>
              <a:ext cx="192550" cy="191975"/>
            </a:xfrm>
            <a:custGeom>
              <a:rect b="b" l="l" r="r" t="t"/>
              <a:pathLst>
                <a:path extrusionOk="0" h="7679" w="7702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320675" y="4030775"/>
              <a:ext cx="189250" cy="188725"/>
            </a:xfrm>
            <a:custGeom>
              <a:rect b="b" l="l" r="r" t="t"/>
              <a:pathLst>
                <a:path extrusionOk="0" h="7549" w="757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323650" y="4033750"/>
              <a:ext cx="186275" cy="185625"/>
            </a:xfrm>
            <a:custGeom>
              <a:rect b="b" l="l" r="r" t="t"/>
              <a:pathLst>
                <a:path extrusionOk="0" h="7425" w="7451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326725" y="4036825"/>
              <a:ext cx="183100" cy="182550"/>
            </a:xfrm>
            <a:custGeom>
              <a:rect b="b" l="l" r="r" t="t"/>
              <a:pathLst>
                <a:path extrusionOk="0" h="7302" w="73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329700" y="4039800"/>
              <a:ext cx="180125" cy="179475"/>
            </a:xfrm>
            <a:custGeom>
              <a:rect b="b" l="l" r="r" t="t"/>
              <a:pathLst>
                <a:path extrusionOk="0" h="7179" w="72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332775" y="4042875"/>
              <a:ext cx="176850" cy="176400"/>
            </a:xfrm>
            <a:custGeom>
              <a:rect b="b" l="l" r="r" t="t"/>
              <a:pathLst>
                <a:path extrusionOk="0" h="7056" w="707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335850" y="4045950"/>
              <a:ext cx="173875" cy="173225"/>
            </a:xfrm>
            <a:custGeom>
              <a:rect b="b" l="l" r="r" t="t"/>
              <a:pathLst>
                <a:path extrusionOk="0" h="6929" w="69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338725" y="4048925"/>
              <a:ext cx="170900" cy="170225"/>
            </a:xfrm>
            <a:custGeom>
              <a:rect b="b" l="l" r="r" t="t"/>
              <a:pathLst>
                <a:path extrusionOk="0" h="6809" w="683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341800" y="4052000"/>
              <a:ext cx="167625" cy="166950"/>
            </a:xfrm>
            <a:custGeom>
              <a:rect b="b" l="l" r="r" t="t"/>
              <a:pathLst>
                <a:path extrusionOk="0" h="6678" w="670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344775" y="4054875"/>
              <a:ext cx="164650" cy="163975"/>
            </a:xfrm>
            <a:custGeom>
              <a:rect b="b" l="l" r="r" t="t"/>
              <a:pathLst>
                <a:path extrusionOk="0" h="6559" w="658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347850" y="4057950"/>
              <a:ext cx="161375" cy="161050"/>
            </a:xfrm>
            <a:custGeom>
              <a:rect b="b" l="l" r="r" t="t"/>
              <a:pathLst>
                <a:path extrusionOk="0" h="6442" w="645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350800" y="4061025"/>
              <a:ext cx="158425" cy="157825"/>
            </a:xfrm>
            <a:custGeom>
              <a:rect b="b" l="l" r="r" t="t"/>
              <a:pathLst>
                <a:path extrusionOk="0" h="6313" w="633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353875" y="4064000"/>
              <a:ext cx="155350" cy="154750"/>
            </a:xfrm>
            <a:custGeom>
              <a:rect b="b" l="l" r="r" t="t"/>
              <a:pathLst>
                <a:path extrusionOk="0" h="6190" w="621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356950" y="4067075"/>
              <a:ext cx="152075" cy="151700"/>
            </a:xfrm>
            <a:custGeom>
              <a:rect b="b" l="l" r="r" t="t"/>
              <a:pathLst>
                <a:path extrusionOk="0" h="6068" w="608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359925" y="4070050"/>
              <a:ext cx="149200" cy="148600"/>
            </a:xfrm>
            <a:custGeom>
              <a:rect b="b" l="l" r="r" t="t"/>
              <a:pathLst>
                <a:path extrusionOk="0" h="5944" w="596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363000" y="4073125"/>
              <a:ext cx="145900" cy="145525"/>
            </a:xfrm>
            <a:custGeom>
              <a:rect b="b" l="l" r="r" t="t"/>
              <a:pathLst>
                <a:path extrusionOk="0" h="5821" w="58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365875" y="4076200"/>
              <a:ext cx="142925" cy="142225"/>
            </a:xfrm>
            <a:custGeom>
              <a:rect b="b" l="l" r="r" t="t"/>
              <a:pathLst>
                <a:path extrusionOk="0" h="5689" w="57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368950" y="4079175"/>
              <a:ext cx="139950" cy="139275"/>
            </a:xfrm>
            <a:custGeom>
              <a:rect b="b" l="l" r="r" t="t"/>
              <a:pathLst>
                <a:path extrusionOk="0" h="5571" w="559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2372025" y="4082250"/>
              <a:ext cx="136675" cy="136100"/>
            </a:xfrm>
            <a:custGeom>
              <a:rect b="b" l="l" r="r" t="t"/>
              <a:pathLst>
                <a:path extrusionOk="0" h="5444" w="54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375000" y="4085125"/>
              <a:ext cx="133700" cy="133100"/>
            </a:xfrm>
            <a:custGeom>
              <a:rect b="b" l="l" r="r" t="t"/>
              <a:pathLst>
                <a:path extrusionOk="0" h="5324" w="534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2378075" y="4088200"/>
              <a:ext cx="130525" cy="130150"/>
            </a:xfrm>
            <a:custGeom>
              <a:rect b="b" l="l" r="r" t="t"/>
              <a:pathLst>
                <a:path extrusionOk="0" h="5206" w="522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2381050" y="4091275"/>
              <a:ext cx="127550" cy="126975"/>
            </a:xfrm>
            <a:custGeom>
              <a:rect b="b" l="l" r="r" t="t"/>
              <a:pathLst>
                <a:path extrusionOk="0" h="5079" w="510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2384125" y="4094250"/>
              <a:ext cx="124275" cy="123875"/>
            </a:xfrm>
            <a:custGeom>
              <a:rect b="b" l="l" r="r" t="t"/>
              <a:pathLst>
                <a:path extrusionOk="0" h="4955" w="49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2387100" y="4097325"/>
              <a:ext cx="121300" cy="120800"/>
            </a:xfrm>
            <a:custGeom>
              <a:rect b="b" l="l" r="r" t="t"/>
              <a:pathLst>
                <a:path extrusionOk="0" h="4832" w="48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2390175" y="4100300"/>
              <a:ext cx="118125" cy="117625"/>
            </a:xfrm>
            <a:custGeom>
              <a:rect b="b" l="l" r="r" t="t"/>
              <a:pathLst>
                <a:path extrusionOk="0" h="4705" w="472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2393250" y="4103375"/>
              <a:ext cx="114950" cy="114550"/>
            </a:xfrm>
            <a:custGeom>
              <a:rect b="b" l="l" r="r" t="t"/>
              <a:pathLst>
                <a:path extrusionOk="0" h="4582" w="459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2396125" y="4106450"/>
              <a:ext cx="112075" cy="111375"/>
            </a:xfrm>
            <a:custGeom>
              <a:rect b="b" l="l" r="r" t="t"/>
              <a:pathLst>
                <a:path extrusionOk="0" h="4455" w="448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399200" y="4109300"/>
              <a:ext cx="108900" cy="108525"/>
            </a:xfrm>
            <a:custGeom>
              <a:rect b="b" l="l" r="r" t="t"/>
              <a:pathLst>
                <a:path extrusionOk="0" h="4341" w="435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402175" y="4112500"/>
              <a:ext cx="105925" cy="105225"/>
            </a:xfrm>
            <a:custGeom>
              <a:rect b="b" l="l" r="r" t="t"/>
              <a:pathLst>
                <a:path extrusionOk="0" h="4209" w="423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405250" y="4115350"/>
              <a:ext cx="102625" cy="102250"/>
            </a:xfrm>
            <a:custGeom>
              <a:rect b="b" l="l" r="r" t="t"/>
              <a:pathLst>
                <a:path extrusionOk="0" h="4090" w="410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08325" y="4118425"/>
              <a:ext cx="99450" cy="99300"/>
            </a:xfrm>
            <a:custGeom>
              <a:rect b="b" l="l" r="r" t="t"/>
              <a:pathLst>
                <a:path extrusionOk="0" h="3972" w="397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11300" y="4121500"/>
              <a:ext cx="96475" cy="96100"/>
            </a:xfrm>
            <a:custGeom>
              <a:rect b="b" l="l" r="r" t="t"/>
              <a:pathLst>
                <a:path extrusionOk="0" h="3844" w="385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414375" y="4124475"/>
              <a:ext cx="93400" cy="92950"/>
            </a:xfrm>
            <a:custGeom>
              <a:rect b="b" l="l" r="r" t="t"/>
              <a:pathLst>
                <a:path extrusionOk="0" h="3718" w="373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417350" y="4127550"/>
              <a:ext cx="90225" cy="89775"/>
            </a:xfrm>
            <a:custGeom>
              <a:rect b="b" l="l" r="r" t="t"/>
              <a:pathLst>
                <a:path extrusionOk="0" h="3591" w="36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2420425" y="4130525"/>
              <a:ext cx="87250" cy="86800"/>
            </a:xfrm>
            <a:custGeom>
              <a:rect b="b" l="l" r="r" t="t"/>
              <a:pathLst>
                <a:path extrusionOk="0" h="3472" w="34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2423300" y="4133600"/>
              <a:ext cx="84075" cy="83725"/>
            </a:xfrm>
            <a:custGeom>
              <a:rect b="b" l="l" r="r" t="t"/>
              <a:pathLst>
                <a:path extrusionOk="0" h="3349" w="3363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2426375" y="4136675"/>
              <a:ext cx="81000" cy="80550"/>
            </a:xfrm>
            <a:custGeom>
              <a:rect b="b" l="l" r="r" t="t"/>
              <a:pathLst>
                <a:path extrusionOk="0" h="3222" w="324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429450" y="4139650"/>
              <a:ext cx="77925" cy="77575"/>
            </a:xfrm>
            <a:custGeom>
              <a:rect b="b" l="l" r="r" t="t"/>
              <a:pathLst>
                <a:path extrusionOk="0" h="3103" w="3117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432400" y="4142725"/>
              <a:ext cx="74875" cy="74375"/>
            </a:xfrm>
            <a:custGeom>
              <a:rect b="b" l="l" r="r" t="t"/>
              <a:pathLst>
                <a:path extrusionOk="0" h="2975" w="29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435500" y="4145600"/>
              <a:ext cx="71775" cy="71300"/>
            </a:xfrm>
            <a:custGeom>
              <a:rect b="b" l="l" r="r" t="t"/>
              <a:pathLst>
                <a:path extrusionOk="0" h="2852" w="287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438450" y="4148675"/>
              <a:ext cx="68825" cy="68425"/>
            </a:xfrm>
            <a:custGeom>
              <a:rect b="b" l="l" r="r" t="t"/>
              <a:pathLst>
                <a:path extrusionOk="0" h="2737" w="275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441525" y="4151750"/>
              <a:ext cx="65550" cy="65150"/>
            </a:xfrm>
            <a:custGeom>
              <a:rect b="b" l="l" r="r" t="t"/>
              <a:pathLst>
                <a:path extrusionOk="0" h="2606" w="262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444600" y="4154725"/>
              <a:ext cx="62475" cy="62075"/>
            </a:xfrm>
            <a:custGeom>
              <a:rect b="b" l="l" r="r" t="t"/>
              <a:pathLst>
                <a:path extrusionOk="0" h="2483" w="249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47575" y="4157800"/>
              <a:ext cx="59275" cy="58875"/>
            </a:xfrm>
            <a:custGeom>
              <a:rect b="b" l="l" r="r" t="t"/>
              <a:pathLst>
                <a:path extrusionOk="0" h="2355" w="237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450650" y="4160775"/>
              <a:ext cx="56100" cy="55900"/>
            </a:xfrm>
            <a:custGeom>
              <a:rect b="b" l="l" r="r" t="t"/>
              <a:pathLst>
                <a:path extrusionOk="0" h="2236" w="22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453525" y="4163850"/>
              <a:ext cx="53325" cy="52825"/>
            </a:xfrm>
            <a:custGeom>
              <a:rect b="b" l="l" r="r" t="t"/>
              <a:pathLst>
                <a:path extrusionOk="0" h="2113" w="213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456600" y="4166925"/>
              <a:ext cx="50050" cy="49650"/>
            </a:xfrm>
            <a:custGeom>
              <a:rect b="b" l="l" r="r" t="t"/>
              <a:pathLst>
                <a:path extrusionOk="0" h="1986" w="200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459575" y="4169900"/>
              <a:ext cx="47075" cy="46675"/>
            </a:xfrm>
            <a:custGeom>
              <a:rect b="b" l="l" r="r" t="t"/>
              <a:pathLst>
                <a:path extrusionOk="0" h="1867" w="188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462650" y="4172975"/>
              <a:ext cx="43900" cy="43425"/>
            </a:xfrm>
            <a:custGeom>
              <a:rect b="b" l="l" r="r" t="t"/>
              <a:pathLst>
                <a:path extrusionOk="0" h="1737" w="17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465725" y="4175850"/>
              <a:ext cx="40825" cy="40450"/>
            </a:xfrm>
            <a:custGeom>
              <a:rect b="b" l="l" r="r" t="t"/>
              <a:pathLst>
                <a:path extrusionOk="0" h="1618" w="1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468700" y="4178925"/>
              <a:ext cx="37650" cy="37475"/>
            </a:xfrm>
            <a:custGeom>
              <a:rect b="b" l="l" r="r" t="t"/>
              <a:pathLst>
                <a:path extrusionOk="0" h="1499" w="150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471775" y="4182000"/>
              <a:ext cx="34575" cy="34300"/>
            </a:xfrm>
            <a:custGeom>
              <a:rect b="b" l="l" r="r" t="t"/>
              <a:pathLst>
                <a:path extrusionOk="0" h="1372" w="13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474750" y="4184975"/>
              <a:ext cx="31500" cy="31200"/>
            </a:xfrm>
            <a:custGeom>
              <a:rect b="b" l="l" r="r" t="t"/>
              <a:pathLst>
                <a:path extrusionOk="0" h="1248" w="126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477825" y="4188050"/>
              <a:ext cx="28425" cy="28000"/>
            </a:xfrm>
            <a:custGeom>
              <a:rect b="b" l="l" r="r" t="t"/>
              <a:pathLst>
                <a:path extrusionOk="0" h="1120" w="113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480900" y="4191025"/>
              <a:ext cx="25250" cy="25050"/>
            </a:xfrm>
            <a:custGeom>
              <a:rect b="b" l="l" r="r" t="t"/>
              <a:pathLst>
                <a:path extrusionOk="0" h="1002" w="10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1839775" y="3978500"/>
              <a:ext cx="108175" cy="107775"/>
            </a:xfrm>
            <a:custGeom>
              <a:rect b="b" l="l" r="r" t="t"/>
              <a:pathLst>
                <a:path extrusionOk="0" h="4311" w="4327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1840900" y="3979725"/>
              <a:ext cx="107150" cy="106550"/>
            </a:xfrm>
            <a:custGeom>
              <a:rect b="b" l="l" r="r" t="t"/>
              <a:pathLst>
                <a:path extrusionOk="0" h="4262" w="4286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1842050" y="3980975"/>
              <a:ext cx="105900" cy="105175"/>
            </a:xfrm>
            <a:custGeom>
              <a:rect b="b" l="l" r="r" t="t"/>
              <a:pathLst>
                <a:path extrusionOk="0" h="4207" w="4236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1843375" y="3982100"/>
              <a:ext cx="104675" cy="104050"/>
            </a:xfrm>
            <a:custGeom>
              <a:rect b="b" l="l" r="r" t="t"/>
              <a:pathLst>
                <a:path extrusionOk="0" h="4162" w="418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1844500" y="3983325"/>
              <a:ext cx="103450" cy="102825"/>
            </a:xfrm>
            <a:custGeom>
              <a:rect b="b" l="l" r="r" t="t"/>
              <a:pathLst>
                <a:path extrusionOk="0" h="4113" w="4138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1845625" y="3984450"/>
              <a:ext cx="102325" cy="101600"/>
            </a:xfrm>
            <a:custGeom>
              <a:rect b="b" l="l" r="r" t="t"/>
              <a:pathLst>
                <a:path extrusionOk="0" h="4064" w="4093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1846850" y="3985575"/>
              <a:ext cx="101000" cy="100475"/>
            </a:xfrm>
            <a:custGeom>
              <a:rect b="b" l="l" r="r" t="t"/>
              <a:pathLst>
                <a:path extrusionOk="0" h="4019" w="404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1847975" y="3986900"/>
              <a:ext cx="99975" cy="99250"/>
            </a:xfrm>
            <a:custGeom>
              <a:rect b="b" l="l" r="r" t="t"/>
              <a:pathLst>
                <a:path extrusionOk="0" h="3970" w="3999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1849225" y="3988050"/>
              <a:ext cx="98625" cy="98000"/>
            </a:xfrm>
            <a:custGeom>
              <a:rect b="b" l="l" r="r" t="t"/>
              <a:pathLst>
                <a:path extrusionOk="0" h="3920" w="394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1850450" y="3989175"/>
              <a:ext cx="97400" cy="96875"/>
            </a:xfrm>
            <a:custGeom>
              <a:rect b="b" l="l" r="r" t="t"/>
              <a:pathLst>
                <a:path extrusionOk="0" h="3875" w="3896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1851575" y="3990300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1852700" y="399162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1854025" y="3992750"/>
              <a:ext cx="93625" cy="93075"/>
            </a:xfrm>
            <a:custGeom>
              <a:rect b="b" l="l" r="r" t="t"/>
              <a:pathLst>
                <a:path extrusionOk="0" h="3723" w="3745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1855150" y="3993875"/>
              <a:ext cx="92500" cy="91950"/>
            </a:xfrm>
            <a:custGeom>
              <a:rect b="b" l="l" r="r" t="t"/>
              <a:pathLst>
                <a:path extrusionOk="0" h="3678" w="370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1856275" y="3995100"/>
              <a:ext cx="91275" cy="90825"/>
            </a:xfrm>
            <a:custGeom>
              <a:rect b="b" l="l" r="r" t="t"/>
              <a:pathLst>
                <a:path extrusionOk="0" h="3633" w="3651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1857425" y="3996350"/>
              <a:ext cx="90125" cy="89575"/>
            </a:xfrm>
            <a:custGeom>
              <a:rect b="b" l="l" r="r" t="t"/>
              <a:pathLst>
                <a:path extrusionOk="0" h="3583" w="3605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1858550" y="3997475"/>
              <a:ext cx="89000" cy="88450"/>
            </a:xfrm>
            <a:custGeom>
              <a:rect b="b" l="l" r="r" t="t"/>
              <a:pathLst>
                <a:path extrusionOk="0" h="3538" w="356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1859875" y="399870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1861000" y="3999825"/>
              <a:ext cx="86450" cy="85900"/>
            </a:xfrm>
            <a:custGeom>
              <a:rect b="b" l="l" r="r" t="t"/>
              <a:pathLst>
                <a:path extrusionOk="0" h="3436" w="34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1862225" y="4000950"/>
              <a:ext cx="85225" cy="84775"/>
            </a:xfrm>
            <a:custGeom>
              <a:rect b="b" l="l" r="r" t="t"/>
              <a:pathLst>
                <a:path extrusionOk="0" h="3391" w="3409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1863350" y="4002300"/>
              <a:ext cx="84000" cy="83625"/>
            </a:xfrm>
            <a:custGeom>
              <a:rect b="b" l="l" r="r" t="t"/>
              <a:pathLst>
                <a:path extrusionOk="0" h="3345" w="336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864500" y="4003425"/>
              <a:ext cx="82950" cy="82300"/>
            </a:xfrm>
            <a:custGeom>
              <a:rect b="b" l="l" r="r" t="t"/>
              <a:pathLst>
                <a:path extrusionOk="0" h="3292" w="3318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865825" y="4004550"/>
              <a:ext cx="81525" cy="81075"/>
            </a:xfrm>
            <a:custGeom>
              <a:rect b="b" l="l" r="r" t="t"/>
              <a:pathLst>
                <a:path extrusionOk="0" h="3243" w="3261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866950" y="4005675"/>
              <a:ext cx="80400" cy="79950"/>
            </a:xfrm>
            <a:custGeom>
              <a:rect b="b" l="l" r="r" t="t"/>
              <a:pathLst>
                <a:path extrusionOk="0" h="3198" w="3216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868075" y="400700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1869200" y="4008125"/>
              <a:ext cx="78150" cy="77500"/>
            </a:xfrm>
            <a:custGeom>
              <a:rect b="b" l="l" r="r" t="t"/>
              <a:pathLst>
                <a:path extrusionOk="0" h="3100" w="3126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1870525" y="4009250"/>
              <a:ext cx="76625" cy="76375"/>
            </a:xfrm>
            <a:custGeom>
              <a:rect b="b" l="l" r="r" t="t"/>
              <a:pathLst>
                <a:path extrusionOk="0" h="3055" w="3065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871675" y="4010500"/>
              <a:ext cx="75475" cy="75025"/>
            </a:xfrm>
            <a:custGeom>
              <a:rect b="b" l="l" r="r" t="t"/>
              <a:pathLst>
                <a:path extrusionOk="0" h="3001" w="3019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872800" y="4011725"/>
              <a:ext cx="74225" cy="73900"/>
            </a:xfrm>
            <a:custGeom>
              <a:rect b="b" l="l" r="r" t="t"/>
              <a:pathLst>
                <a:path extrusionOk="0" h="2956" w="296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873925" y="4012850"/>
              <a:ext cx="73225" cy="72775"/>
            </a:xfrm>
            <a:custGeom>
              <a:rect b="b" l="l" r="r" t="t"/>
              <a:pathLst>
                <a:path extrusionOk="0" h="2911" w="2929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1875150" y="4014075"/>
              <a:ext cx="71875" cy="71450"/>
            </a:xfrm>
            <a:custGeom>
              <a:rect b="b" l="l" r="r" t="t"/>
              <a:pathLst>
                <a:path extrusionOk="0" h="2858" w="2875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1876375" y="4015200"/>
              <a:ext cx="70650" cy="70325"/>
            </a:xfrm>
            <a:custGeom>
              <a:rect b="b" l="l" r="r" t="t"/>
              <a:pathLst>
                <a:path extrusionOk="0" h="2813" w="2826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1877600" y="4016325"/>
              <a:ext cx="69325" cy="69050"/>
            </a:xfrm>
            <a:custGeom>
              <a:rect b="b" l="l" r="r" t="t"/>
              <a:pathLst>
                <a:path extrusionOk="0" h="2762" w="2773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878725" y="4017675"/>
              <a:ext cx="68200" cy="67700"/>
            </a:xfrm>
            <a:custGeom>
              <a:rect b="b" l="l" r="r" t="t"/>
              <a:pathLst>
                <a:path extrusionOk="0" h="2708" w="2728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879875" y="4018800"/>
              <a:ext cx="67050" cy="66575"/>
            </a:xfrm>
            <a:custGeom>
              <a:rect b="b" l="l" r="r" t="t"/>
              <a:pathLst>
                <a:path extrusionOk="0" h="2663" w="2682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881200" y="4019925"/>
              <a:ext cx="65825" cy="65450"/>
            </a:xfrm>
            <a:custGeom>
              <a:rect b="b" l="l" r="r" t="t"/>
              <a:pathLst>
                <a:path extrusionOk="0" h="2618" w="2633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882325" y="4021050"/>
              <a:ext cx="64600" cy="64150"/>
            </a:xfrm>
            <a:custGeom>
              <a:rect b="b" l="l" r="r" t="t"/>
              <a:pathLst>
                <a:path extrusionOk="0" h="2566" w="2584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883450" y="402237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884575" y="402350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885800" y="4024625"/>
              <a:ext cx="61125" cy="60575"/>
            </a:xfrm>
            <a:custGeom>
              <a:rect b="b" l="l" r="r" t="t"/>
              <a:pathLst>
                <a:path extrusionOk="0" h="2423" w="2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887050" y="4025875"/>
              <a:ext cx="59775" cy="59325"/>
            </a:xfrm>
            <a:custGeom>
              <a:rect b="b" l="l" r="r" t="t"/>
              <a:pathLst>
                <a:path extrusionOk="0" h="2373" w="239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888175" y="4027100"/>
              <a:ext cx="58650" cy="58275"/>
            </a:xfrm>
            <a:custGeom>
              <a:rect b="b" l="l" r="r" t="t"/>
              <a:pathLst>
                <a:path extrusionOk="0" h="2331" w="23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889300" y="4028225"/>
              <a:ext cx="57525" cy="56850"/>
            </a:xfrm>
            <a:custGeom>
              <a:rect b="b" l="l" r="r" t="t"/>
              <a:pathLst>
                <a:path extrusionOk="0" h="2274" w="230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890525" y="4029450"/>
              <a:ext cx="56300" cy="55650"/>
            </a:xfrm>
            <a:custGeom>
              <a:rect b="b" l="l" r="r" t="t"/>
              <a:pathLst>
                <a:path extrusionOk="0" h="2226" w="225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891650" y="4030575"/>
              <a:ext cx="54975" cy="54525"/>
            </a:xfrm>
            <a:custGeom>
              <a:rect b="b" l="l" r="r" t="t"/>
              <a:pathLst>
                <a:path extrusionOk="0" h="2181" w="21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892975" y="4031700"/>
              <a:ext cx="53550" cy="53300"/>
            </a:xfrm>
            <a:custGeom>
              <a:rect b="b" l="l" r="r" t="t"/>
              <a:pathLst>
                <a:path extrusionOk="0" h="2132" w="214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894125" y="4033050"/>
              <a:ext cx="52400" cy="52050"/>
            </a:xfrm>
            <a:custGeom>
              <a:rect b="b" l="l" r="r" t="t"/>
              <a:pathLst>
                <a:path extrusionOk="0" h="2082" w="20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895250" y="4034175"/>
              <a:ext cx="51275" cy="50925"/>
            </a:xfrm>
            <a:custGeom>
              <a:rect b="b" l="l" r="r" t="t"/>
              <a:pathLst>
                <a:path extrusionOk="0" h="2037" w="205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896375" y="4035300"/>
              <a:ext cx="50150" cy="49700"/>
            </a:xfrm>
            <a:custGeom>
              <a:rect b="b" l="l" r="r" t="t"/>
              <a:pathLst>
                <a:path extrusionOk="0" h="1988" w="200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897700" y="4036425"/>
              <a:ext cx="48725" cy="48575"/>
            </a:xfrm>
            <a:custGeom>
              <a:rect b="b" l="l" r="r" t="t"/>
              <a:pathLst>
                <a:path extrusionOk="0" h="1943" w="19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898825" y="4037750"/>
              <a:ext cx="47600" cy="47350"/>
            </a:xfrm>
            <a:custGeom>
              <a:rect b="b" l="l" r="r" t="t"/>
              <a:pathLst>
                <a:path extrusionOk="0" h="1894" w="190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899950" y="4038875"/>
              <a:ext cx="46475" cy="46125"/>
            </a:xfrm>
            <a:custGeom>
              <a:rect b="b" l="l" r="r" t="t"/>
              <a:pathLst>
                <a:path extrusionOk="0" h="1845" w="185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901200" y="4040000"/>
              <a:ext cx="45225" cy="44850"/>
            </a:xfrm>
            <a:custGeom>
              <a:rect b="b" l="l" r="r" t="t"/>
              <a:pathLst>
                <a:path extrusionOk="0" h="1794" w="180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902325" y="4041250"/>
              <a:ext cx="43900" cy="43600"/>
            </a:xfrm>
            <a:custGeom>
              <a:rect b="b" l="l" r="r" t="t"/>
              <a:pathLst>
                <a:path extrusionOk="0" h="1744" w="175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903550" y="4042475"/>
              <a:ext cx="42775" cy="42375"/>
            </a:xfrm>
            <a:custGeom>
              <a:rect b="b" l="l" r="r" t="t"/>
              <a:pathLst>
                <a:path extrusionOk="0" h="1695" w="17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1904675" y="4043600"/>
              <a:ext cx="41650" cy="41250"/>
            </a:xfrm>
            <a:custGeom>
              <a:rect b="b" l="l" r="r" t="t"/>
              <a:pathLst>
                <a:path extrusionOk="0" h="1650" w="166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1905900" y="4044825"/>
              <a:ext cx="40325" cy="40025"/>
            </a:xfrm>
            <a:custGeom>
              <a:rect b="b" l="l" r="r" t="t"/>
              <a:pathLst>
                <a:path extrusionOk="0" h="1601" w="161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907025" y="4045950"/>
              <a:ext cx="39100" cy="38725"/>
            </a:xfrm>
            <a:custGeom>
              <a:rect b="b" l="l" r="r" t="t"/>
              <a:pathLst>
                <a:path extrusionOk="0" h="1549" w="156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1908375" y="4047075"/>
              <a:ext cx="37750" cy="37600"/>
            </a:xfrm>
            <a:custGeom>
              <a:rect b="b" l="l" r="r" t="t"/>
              <a:pathLst>
                <a:path extrusionOk="0" h="1504" w="151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909500" y="4048425"/>
              <a:ext cx="36500" cy="36425"/>
            </a:xfrm>
            <a:custGeom>
              <a:rect b="b" l="l" r="r" t="t"/>
              <a:pathLst>
                <a:path extrusionOk="0" h="1457" w="146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1910625" y="4049550"/>
              <a:ext cx="35500" cy="35125"/>
            </a:xfrm>
            <a:custGeom>
              <a:rect b="b" l="l" r="r" t="t"/>
              <a:pathLst>
                <a:path extrusionOk="0" h="1405" w="14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1911750" y="4050675"/>
              <a:ext cx="34250" cy="34000"/>
            </a:xfrm>
            <a:custGeom>
              <a:rect b="b" l="l" r="r" t="t"/>
              <a:pathLst>
                <a:path extrusionOk="0" h="1360" w="137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912975" y="4051800"/>
              <a:ext cx="33025" cy="32875"/>
            </a:xfrm>
            <a:custGeom>
              <a:rect b="b" l="l" r="r" t="t"/>
              <a:pathLst>
                <a:path extrusionOk="0" h="1315" w="132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914200" y="405312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915325" y="4054250"/>
              <a:ext cx="30675" cy="30300"/>
            </a:xfrm>
            <a:custGeom>
              <a:rect b="b" l="l" r="r" t="t"/>
              <a:pathLst>
                <a:path extrusionOk="0" h="1212" w="12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916575" y="4055400"/>
              <a:ext cx="29325" cy="29175"/>
            </a:xfrm>
            <a:custGeom>
              <a:rect b="b" l="l" r="r" t="t"/>
              <a:pathLst>
                <a:path extrusionOk="0" h="1167" w="11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917700" y="4056625"/>
              <a:ext cx="28200" cy="27825"/>
            </a:xfrm>
            <a:custGeom>
              <a:rect b="b" l="l" r="r" t="t"/>
              <a:pathLst>
                <a:path extrusionOk="0" h="1113" w="112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918825" y="4057750"/>
              <a:ext cx="26975" cy="26700"/>
            </a:xfrm>
            <a:custGeom>
              <a:rect b="b" l="l" r="r" t="t"/>
              <a:pathLst>
                <a:path extrusionOk="0" h="1068" w="1079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1920150" y="4058975"/>
              <a:ext cx="25850" cy="25600"/>
            </a:xfrm>
            <a:custGeom>
              <a:rect b="b" l="l" r="r" t="t"/>
              <a:pathLst>
                <a:path extrusionOk="0" h="1024" w="103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921275" y="406020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922400" y="406132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1923525" y="4062450"/>
              <a:ext cx="22275" cy="22000"/>
            </a:xfrm>
            <a:custGeom>
              <a:rect b="b" l="l" r="r" t="t"/>
              <a:pathLst>
                <a:path extrusionOk="0" h="880" w="89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1924875" y="4063800"/>
              <a:ext cx="20925" cy="20625"/>
            </a:xfrm>
            <a:custGeom>
              <a:rect b="b" l="l" r="r" t="t"/>
              <a:pathLst>
                <a:path extrusionOk="0" h="825" w="8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1926000" y="4064925"/>
              <a:ext cx="19800" cy="19400"/>
            </a:xfrm>
            <a:custGeom>
              <a:rect b="b" l="l" r="r" t="t"/>
              <a:pathLst>
                <a:path extrusionOk="0" h="776" w="79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1927125" y="4066050"/>
              <a:ext cx="18675" cy="18275"/>
            </a:xfrm>
            <a:custGeom>
              <a:rect b="b" l="l" r="r" t="t"/>
              <a:pathLst>
                <a:path extrusionOk="0" h="731" w="747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1928350" y="4067175"/>
              <a:ext cx="17250" cy="16975"/>
            </a:xfrm>
            <a:custGeom>
              <a:rect b="b" l="l" r="r" t="t"/>
              <a:pathLst>
                <a:path extrusionOk="0" h="679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1929475" y="4068500"/>
              <a:ext cx="16125" cy="15825"/>
            </a:xfrm>
            <a:custGeom>
              <a:rect b="b" l="l" r="r" t="t"/>
              <a:pathLst>
                <a:path extrusionOk="0" h="633" w="6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1930700" y="4069650"/>
              <a:ext cx="14900" cy="14675"/>
            </a:xfrm>
            <a:custGeom>
              <a:rect b="b" l="l" r="r" t="t"/>
              <a:pathLst>
                <a:path extrusionOk="0" h="587" w="59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931950" y="4070775"/>
              <a:ext cx="13650" cy="13375"/>
            </a:xfrm>
            <a:custGeom>
              <a:rect b="b" l="l" r="r" t="t"/>
              <a:pathLst>
                <a:path extrusionOk="0" h="535" w="54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933075" y="4072000"/>
              <a:ext cx="12425" cy="12150"/>
            </a:xfrm>
            <a:custGeom>
              <a:rect b="b" l="l" r="r" t="t"/>
              <a:pathLst>
                <a:path extrusionOk="0" h="486" w="49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934200" y="4073125"/>
              <a:ext cx="11300" cy="11050"/>
            </a:xfrm>
            <a:custGeom>
              <a:rect b="b" l="l" r="r" t="t"/>
              <a:pathLst>
                <a:path extrusionOk="0" h="442" w="45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935525" y="4074350"/>
              <a:ext cx="9975" cy="9975"/>
            </a:xfrm>
            <a:custGeom>
              <a:rect b="b" l="l" r="r" t="t"/>
              <a:pathLst>
                <a:path extrusionOk="0" h="399" w="39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231800" y="4090250"/>
              <a:ext cx="108175" cy="107750"/>
            </a:xfrm>
            <a:custGeom>
              <a:rect b="b" l="l" r="r" t="t"/>
              <a:pathLst>
                <a:path extrusionOk="0" h="4310" w="4327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2232925" y="4091375"/>
              <a:ext cx="107150" cy="106625"/>
            </a:xfrm>
            <a:custGeom>
              <a:rect b="b" l="l" r="r" t="t"/>
              <a:pathLst>
                <a:path extrusionOk="0" h="4265" w="4286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2234050" y="4092700"/>
              <a:ext cx="105825" cy="105175"/>
            </a:xfrm>
            <a:custGeom>
              <a:rect b="b" l="l" r="r" t="t"/>
              <a:pathLst>
                <a:path extrusionOk="0" h="4207" w="4233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35375" y="4093825"/>
              <a:ext cx="104700" cy="104050"/>
            </a:xfrm>
            <a:custGeom>
              <a:rect b="b" l="l" r="r" t="t"/>
              <a:pathLst>
                <a:path extrusionOk="0" h="4162" w="4188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236500" y="4095050"/>
              <a:ext cx="103475" cy="102825"/>
            </a:xfrm>
            <a:custGeom>
              <a:rect b="b" l="l" r="r" t="t"/>
              <a:pathLst>
                <a:path extrusionOk="0" h="4113" w="4139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37625" y="4096200"/>
              <a:ext cx="102350" cy="101575"/>
            </a:xfrm>
            <a:custGeom>
              <a:rect b="b" l="l" r="r" t="t"/>
              <a:pathLst>
                <a:path extrusionOk="0" h="4063" w="4094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2238775" y="4097425"/>
              <a:ext cx="101000" cy="100450"/>
            </a:xfrm>
            <a:custGeom>
              <a:rect b="b" l="l" r="r" t="t"/>
              <a:pathLst>
                <a:path extrusionOk="0" h="4018" w="404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40000" y="4098650"/>
              <a:ext cx="99875" cy="99250"/>
            </a:xfrm>
            <a:custGeom>
              <a:rect b="b" l="l" r="r" t="t"/>
              <a:pathLst>
                <a:path extrusionOk="0" h="3970" w="3995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2241225" y="4099775"/>
              <a:ext cx="98550" cy="98000"/>
            </a:xfrm>
            <a:custGeom>
              <a:rect b="b" l="l" r="r" t="t"/>
              <a:pathLst>
                <a:path extrusionOk="0" h="3920" w="3942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2242350" y="4100900"/>
              <a:ext cx="97425" cy="96875"/>
            </a:xfrm>
            <a:custGeom>
              <a:rect b="b" l="l" r="r" t="t"/>
              <a:pathLst>
                <a:path extrusionOk="0" h="3875" w="3897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243575" y="4102025"/>
              <a:ext cx="96075" cy="95750"/>
            </a:xfrm>
            <a:custGeom>
              <a:rect b="b" l="l" r="r" t="t"/>
              <a:pathLst>
                <a:path extrusionOk="0" h="3830" w="3843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44700" y="4103375"/>
              <a:ext cx="94950" cy="94400"/>
            </a:xfrm>
            <a:custGeom>
              <a:rect b="b" l="l" r="r" t="t"/>
              <a:pathLst>
                <a:path extrusionOk="0" h="3776" w="3798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245950" y="4104500"/>
              <a:ext cx="93700" cy="93175"/>
            </a:xfrm>
            <a:custGeom>
              <a:rect b="b" l="l" r="r" t="t"/>
              <a:pathLst>
                <a:path extrusionOk="0" h="3727" w="3748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247175" y="4105625"/>
              <a:ext cx="92475" cy="92050"/>
            </a:xfrm>
            <a:custGeom>
              <a:rect b="b" l="l" r="r" t="t"/>
              <a:pathLst>
                <a:path extrusionOk="0" h="3682" w="3699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48300" y="4106750"/>
              <a:ext cx="91250" cy="90925"/>
            </a:xfrm>
            <a:custGeom>
              <a:rect b="b" l="l" r="r" t="t"/>
              <a:pathLst>
                <a:path extrusionOk="0" h="3637" w="365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249425" y="4108075"/>
              <a:ext cx="90125" cy="89600"/>
            </a:xfrm>
            <a:custGeom>
              <a:rect b="b" l="l" r="r" t="t"/>
              <a:pathLst>
                <a:path extrusionOk="0" h="3584" w="3605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250550" y="4109200"/>
              <a:ext cx="89000" cy="88475"/>
            </a:xfrm>
            <a:custGeom>
              <a:rect b="b" l="l" r="r" t="t"/>
              <a:pathLst>
                <a:path extrusionOk="0" h="3539" w="356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251875" y="4110450"/>
              <a:ext cx="87675" cy="87225"/>
            </a:xfrm>
            <a:custGeom>
              <a:rect b="b" l="l" r="r" t="t"/>
              <a:pathLst>
                <a:path extrusionOk="0" h="3489" w="3507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253025" y="4111575"/>
              <a:ext cx="86425" cy="85900"/>
            </a:xfrm>
            <a:custGeom>
              <a:rect b="b" l="l" r="r" t="t"/>
              <a:pathLst>
                <a:path extrusionOk="0" h="3436" w="3457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54150" y="4112800"/>
              <a:ext cx="85300" cy="84875"/>
            </a:xfrm>
            <a:custGeom>
              <a:rect b="b" l="l" r="r" t="t"/>
              <a:pathLst>
                <a:path extrusionOk="0" h="3395" w="3412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255375" y="4114025"/>
              <a:ext cx="84075" cy="83650"/>
            </a:xfrm>
            <a:custGeom>
              <a:rect b="b" l="l" r="r" t="t"/>
              <a:pathLst>
                <a:path extrusionOk="0" h="3346" w="3363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256600" y="4115150"/>
              <a:ext cx="82850" cy="82325"/>
            </a:xfrm>
            <a:custGeom>
              <a:rect b="b" l="l" r="r" t="t"/>
              <a:pathLst>
                <a:path extrusionOk="0" h="3293" w="331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257725" y="4116275"/>
              <a:ext cx="81525" cy="81100"/>
            </a:xfrm>
            <a:custGeom>
              <a:rect b="b" l="l" r="r" t="t"/>
              <a:pathLst>
                <a:path extrusionOk="0" h="3244" w="3261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258950" y="4117400"/>
              <a:ext cx="80300" cy="79975"/>
            </a:xfrm>
            <a:custGeom>
              <a:rect b="b" l="l" r="r" t="t"/>
              <a:pathLst>
                <a:path extrusionOk="0" h="3199" w="3212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2260075" y="4118750"/>
              <a:ext cx="79075" cy="78625"/>
            </a:xfrm>
            <a:custGeom>
              <a:rect b="b" l="l" r="r" t="t"/>
              <a:pathLst>
                <a:path extrusionOk="0" h="3145" w="3163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2261225" y="4119875"/>
              <a:ext cx="78025" cy="77500"/>
            </a:xfrm>
            <a:custGeom>
              <a:rect b="b" l="l" r="r" t="t"/>
              <a:pathLst>
                <a:path extrusionOk="0" h="3100" w="3121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2262550" y="4121000"/>
              <a:ext cx="76600" cy="76375"/>
            </a:xfrm>
            <a:custGeom>
              <a:rect b="b" l="l" r="r" t="t"/>
              <a:pathLst>
                <a:path extrusionOk="0" h="3055" w="3064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2263675" y="4122125"/>
              <a:ext cx="75475" cy="75150"/>
            </a:xfrm>
            <a:custGeom>
              <a:rect b="b" l="l" r="r" t="t"/>
              <a:pathLst>
                <a:path extrusionOk="0" h="3006" w="3019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64800" y="4123450"/>
              <a:ext cx="74250" cy="73925"/>
            </a:xfrm>
            <a:custGeom>
              <a:rect b="b" l="l" r="r" t="t"/>
              <a:pathLst>
                <a:path extrusionOk="0" h="2957" w="29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2265925" y="4124575"/>
              <a:ext cx="73225" cy="72800"/>
            </a:xfrm>
            <a:custGeom>
              <a:rect b="b" l="l" r="r" t="t"/>
              <a:pathLst>
                <a:path extrusionOk="0" h="2912" w="2929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267150" y="4125825"/>
              <a:ext cx="71900" cy="71450"/>
            </a:xfrm>
            <a:custGeom>
              <a:rect b="b" l="l" r="r" t="t"/>
              <a:pathLst>
                <a:path extrusionOk="0" h="2858" w="2876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2268400" y="4126950"/>
              <a:ext cx="70650" cy="70300"/>
            </a:xfrm>
            <a:custGeom>
              <a:rect b="b" l="l" r="r" t="t"/>
              <a:pathLst>
                <a:path extrusionOk="0" h="2812" w="2826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2269525" y="4128175"/>
              <a:ext cx="69425" cy="69075"/>
            </a:xfrm>
            <a:custGeom>
              <a:rect b="b" l="l" r="r" t="t"/>
              <a:pathLst>
                <a:path extrusionOk="0" h="2763" w="2777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270750" y="4129400"/>
              <a:ext cx="68300" cy="67725"/>
            </a:xfrm>
            <a:custGeom>
              <a:rect b="b" l="l" r="r" t="t"/>
              <a:pathLst>
                <a:path extrusionOk="0" h="2709" w="2732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271875" y="4130525"/>
              <a:ext cx="67075" cy="66600"/>
            </a:xfrm>
            <a:custGeom>
              <a:rect b="b" l="l" r="r" t="t"/>
              <a:pathLst>
                <a:path extrusionOk="0" h="2664" w="2683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2273100" y="4131650"/>
              <a:ext cx="65950" cy="65475"/>
            </a:xfrm>
            <a:custGeom>
              <a:rect b="b" l="l" r="r" t="t"/>
              <a:pathLst>
                <a:path extrusionOk="0" h="2619" w="2638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74325" y="4132775"/>
              <a:ext cx="64625" cy="64175"/>
            </a:xfrm>
            <a:custGeom>
              <a:rect b="b" l="l" r="r" t="t"/>
              <a:pathLst>
                <a:path extrusionOk="0" h="2567" w="2585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275475" y="4134125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2276600" y="4135250"/>
              <a:ext cx="62350" cy="61875"/>
            </a:xfrm>
            <a:custGeom>
              <a:rect b="b" l="l" r="r" t="t"/>
              <a:pathLst>
                <a:path extrusionOk="0" h="2475" w="2494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2277725" y="4136375"/>
              <a:ext cx="61225" cy="60575"/>
            </a:xfrm>
            <a:custGeom>
              <a:rect b="b" l="l" r="r" t="t"/>
              <a:pathLst>
                <a:path extrusionOk="0" h="2423" w="2449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79050" y="4137600"/>
              <a:ext cx="59700" cy="59350"/>
            </a:xfrm>
            <a:custGeom>
              <a:rect b="b" l="l" r="r" t="t"/>
              <a:pathLst>
                <a:path extrusionOk="0" h="2374" w="238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280175" y="4138825"/>
              <a:ext cx="58575" cy="58300"/>
            </a:xfrm>
            <a:custGeom>
              <a:rect b="b" l="l" r="r" t="t"/>
              <a:pathLst>
                <a:path extrusionOk="0" h="2332" w="234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2281300" y="4139950"/>
              <a:ext cx="57450" cy="56900"/>
            </a:xfrm>
            <a:custGeom>
              <a:rect b="b" l="l" r="r" t="t"/>
              <a:pathLst>
                <a:path extrusionOk="0" h="2276" w="22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2282550" y="4141200"/>
              <a:ext cx="56200" cy="55650"/>
            </a:xfrm>
            <a:custGeom>
              <a:rect b="b" l="l" r="r" t="t"/>
              <a:pathLst>
                <a:path extrusionOk="0" h="2226" w="224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2283775" y="4142325"/>
              <a:ext cx="54850" cy="54525"/>
            </a:xfrm>
            <a:custGeom>
              <a:rect b="b" l="l" r="r" t="t"/>
              <a:pathLst>
                <a:path extrusionOk="0" h="2181" w="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284900" y="4143550"/>
              <a:ext cx="53625" cy="53300"/>
            </a:xfrm>
            <a:custGeom>
              <a:rect b="b" l="l" r="r" t="t"/>
              <a:pathLst>
                <a:path extrusionOk="0" h="2132" w="214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2286125" y="4144775"/>
              <a:ext cx="52500" cy="52075"/>
            </a:xfrm>
            <a:custGeom>
              <a:rect b="b" l="l" r="r" t="t"/>
              <a:pathLst>
                <a:path extrusionOk="0" h="2083" w="21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2287250" y="4145900"/>
              <a:ext cx="51275" cy="50950"/>
            </a:xfrm>
            <a:custGeom>
              <a:rect b="b" l="l" r="r" t="t"/>
              <a:pathLst>
                <a:path extrusionOk="0" h="2038" w="205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2288375" y="4147025"/>
              <a:ext cx="50150" cy="49725"/>
            </a:xfrm>
            <a:custGeom>
              <a:rect b="b" l="l" r="r" t="t"/>
              <a:pathLst>
                <a:path extrusionOk="0" h="1989" w="200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289725" y="4148175"/>
              <a:ext cx="48700" cy="48550"/>
            </a:xfrm>
            <a:custGeom>
              <a:rect b="b" l="l" r="r" t="t"/>
              <a:pathLst>
                <a:path extrusionOk="0" h="1942" w="19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2290850" y="4149500"/>
              <a:ext cx="47575" cy="47350"/>
            </a:xfrm>
            <a:custGeom>
              <a:rect b="b" l="l" r="r" t="t"/>
              <a:pathLst>
                <a:path extrusionOk="0" h="1894" w="19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291975" y="4150625"/>
              <a:ext cx="46450" cy="46125"/>
            </a:xfrm>
            <a:custGeom>
              <a:rect b="b" l="l" r="r" t="t"/>
              <a:pathLst>
                <a:path extrusionOk="0" h="1845" w="185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293100" y="4151750"/>
              <a:ext cx="45325" cy="44850"/>
            </a:xfrm>
            <a:custGeom>
              <a:rect b="b" l="l" r="r" t="t"/>
              <a:pathLst>
                <a:path extrusionOk="0" h="1794" w="1813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294325" y="4152975"/>
              <a:ext cx="43900" cy="43625"/>
            </a:xfrm>
            <a:custGeom>
              <a:rect b="b" l="l" r="r" t="t"/>
              <a:pathLst>
                <a:path extrusionOk="0" h="1745" w="175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2295550" y="4154200"/>
              <a:ext cx="42675" cy="42400"/>
            </a:xfrm>
            <a:custGeom>
              <a:rect b="b" l="l" r="r" t="t"/>
              <a:pathLst>
                <a:path extrusionOk="0" h="1696" w="170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2296675" y="4155350"/>
              <a:ext cx="41550" cy="41250"/>
            </a:xfrm>
            <a:custGeom>
              <a:rect b="b" l="l" r="r" t="t"/>
              <a:pathLst>
                <a:path extrusionOk="0" h="1650" w="166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297925" y="4156575"/>
              <a:ext cx="40300" cy="40025"/>
            </a:xfrm>
            <a:custGeom>
              <a:rect b="b" l="l" r="r" t="t"/>
              <a:pathLst>
                <a:path extrusionOk="0" h="1601" w="161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299050" y="4157700"/>
              <a:ext cx="39075" cy="38725"/>
            </a:xfrm>
            <a:custGeom>
              <a:rect b="b" l="l" r="r" t="t"/>
              <a:pathLst>
                <a:path extrusionOk="0" h="1549" w="15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2300275" y="4158925"/>
              <a:ext cx="37850" cy="37675"/>
            </a:xfrm>
            <a:custGeom>
              <a:rect b="b" l="l" r="r" t="t"/>
              <a:pathLst>
                <a:path extrusionOk="0" h="1507" w="151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2301500" y="4160150"/>
              <a:ext cx="36625" cy="36450"/>
            </a:xfrm>
            <a:custGeom>
              <a:rect b="b" l="l" r="r" t="t"/>
              <a:pathLst>
                <a:path extrusionOk="0" h="1458" w="146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2302625" y="4161275"/>
              <a:ext cx="35500" cy="35150"/>
            </a:xfrm>
            <a:custGeom>
              <a:rect b="b" l="l" r="r" t="t"/>
              <a:pathLst>
                <a:path extrusionOk="0" h="1406" w="142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2303750" y="4162400"/>
              <a:ext cx="34275" cy="34025"/>
            </a:xfrm>
            <a:custGeom>
              <a:rect b="b" l="l" r="r" t="t"/>
              <a:pathLst>
                <a:path extrusionOk="0" h="1361" w="13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2304875" y="4163550"/>
              <a:ext cx="33150" cy="32875"/>
            </a:xfrm>
            <a:custGeom>
              <a:rect b="b" l="l" r="r" t="t"/>
              <a:pathLst>
                <a:path extrusionOk="0" h="1315" w="132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06225" y="4164875"/>
              <a:ext cx="31700" cy="31450"/>
            </a:xfrm>
            <a:custGeom>
              <a:rect b="b" l="l" r="r" t="t"/>
              <a:pathLst>
                <a:path extrusionOk="0" h="1258" w="126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2307350" y="4166000"/>
              <a:ext cx="30675" cy="30325"/>
            </a:xfrm>
            <a:custGeom>
              <a:rect b="b" l="l" r="r" t="t"/>
              <a:pathLst>
                <a:path extrusionOk="0" h="1213" w="122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2308475" y="4167125"/>
              <a:ext cx="29450" cy="29200"/>
            </a:xfrm>
            <a:custGeom>
              <a:rect b="b" l="l" r="r" t="t"/>
              <a:pathLst>
                <a:path extrusionOk="0" h="1168" w="117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2309700" y="4168350"/>
              <a:ext cx="28225" cy="27850"/>
            </a:xfrm>
            <a:custGeom>
              <a:rect b="b" l="l" r="r" t="t"/>
              <a:pathLst>
                <a:path extrusionOk="0" h="1114" w="1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2310925" y="4169600"/>
              <a:ext cx="26800" cy="26700"/>
            </a:xfrm>
            <a:custGeom>
              <a:rect b="b" l="l" r="r" t="t"/>
              <a:pathLst>
                <a:path extrusionOk="0" h="1068" w="107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2312050" y="4170725"/>
              <a:ext cx="25975" cy="25600"/>
            </a:xfrm>
            <a:custGeom>
              <a:rect b="b" l="l" r="r" t="t"/>
              <a:pathLst>
                <a:path extrusionOk="0" h="1024" w="103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2313300" y="4171950"/>
              <a:ext cx="24625" cy="24250"/>
            </a:xfrm>
            <a:custGeom>
              <a:rect b="b" l="l" r="r" t="t"/>
              <a:pathLst>
                <a:path extrusionOk="0" h="970" w="98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2314425" y="4173075"/>
              <a:ext cx="23500" cy="23125"/>
            </a:xfrm>
            <a:custGeom>
              <a:rect b="b" l="l" r="r" t="t"/>
              <a:pathLst>
                <a:path extrusionOk="0" h="925" w="9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2315550" y="4174300"/>
              <a:ext cx="22175" cy="22025"/>
            </a:xfrm>
            <a:custGeom>
              <a:rect b="b" l="l" r="r" t="t"/>
              <a:pathLst>
                <a:path extrusionOk="0" h="881" w="887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2316875" y="4175525"/>
              <a:ext cx="21050" cy="20650"/>
            </a:xfrm>
            <a:custGeom>
              <a:rect b="b" l="l" r="r" t="t"/>
              <a:pathLst>
                <a:path extrusionOk="0" h="826" w="8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2318000" y="4176650"/>
              <a:ext cx="19725" cy="19425"/>
            </a:xfrm>
            <a:custGeom>
              <a:rect b="b" l="l" r="r" t="t"/>
              <a:pathLst>
                <a:path extrusionOk="0" h="777" w="78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2319125" y="4177800"/>
              <a:ext cx="18600" cy="18275"/>
            </a:xfrm>
            <a:custGeom>
              <a:rect b="b" l="l" r="r" t="t"/>
              <a:pathLst>
                <a:path extrusionOk="0" h="731" w="74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320275" y="4178925"/>
              <a:ext cx="17325" cy="16975"/>
            </a:xfrm>
            <a:custGeom>
              <a:rect b="b" l="l" r="r" t="t"/>
              <a:pathLst>
                <a:path extrusionOk="0" h="679" w="69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321500" y="4180250"/>
              <a:ext cx="16100" cy="15825"/>
            </a:xfrm>
            <a:custGeom>
              <a:rect b="b" l="l" r="r" t="t"/>
              <a:pathLst>
                <a:path extrusionOk="0" h="633" w="644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322725" y="4181375"/>
              <a:ext cx="14875" cy="14700"/>
            </a:xfrm>
            <a:custGeom>
              <a:rect b="b" l="l" r="r" t="t"/>
              <a:pathLst>
                <a:path extrusionOk="0" h="588" w="59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323850" y="4182500"/>
              <a:ext cx="13750" cy="13400"/>
            </a:xfrm>
            <a:custGeom>
              <a:rect b="b" l="l" r="r" t="t"/>
              <a:pathLst>
                <a:path extrusionOk="0" h="536" w="55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325075" y="4183725"/>
              <a:ext cx="12425" cy="12175"/>
            </a:xfrm>
            <a:custGeom>
              <a:rect b="b" l="l" r="r" t="t"/>
              <a:pathLst>
                <a:path extrusionOk="0" h="487" w="49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326200" y="4184975"/>
              <a:ext cx="11300" cy="11100"/>
            </a:xfrm>
            <a:custGeom>
              <a:rect b="b" l="l" r="r" t="t"/>
              <a:pathLst>
                <a:path extrusionOk="0" h="444" w="45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327450" y="4186100"/>
              <a:ext cx="10050" cy="9975"/>
            </a:xfrm>
            <a:custGeom>
              <a:rect b="b" l="l" r="r" t="t"/>
              <a:pathLst>
                <a:path extrusionOk="0" h="399" w="40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526200" y="3979025"/>
              <a:ext cx="84200" cy="83675"/>
            </a:xfrm>
            <a:custGeom>
              <a:rect b="b" l="l" r="r" t="t"/>
              <a:pathLst>
                <a:path extrusionOk="0" h="3347" w="3368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527125" y="3979950"/>
              <a:ext cx="83175" cy="82600"/>
            </a:xfrm>
            <a:custGeom>
              <a:rect b="b" l="l" r="r" t="t"/>
              <a:pathLst>
                <a:path extrusionOk="0" h="3304" w="3327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528050" y="3980875"/>
              <a:ext cx="82350" cy="81725"/>
            </a:xfrm>
            <a:custGeom>
              <a:rect b="b" l="l" r="r" t="t"/>
              <a:pathLst>
                <a:path extrusionOk="0" h="3269" w="3294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2528875" y="3981775"/>
              <a:ext cx="81425" cy="80575"/>
            </a:xfrm>
            <a:custGeom>
              <a:rect b="b" l="l" r="r" t="t"/>
              <a:pathLst>
                <a:path extrusionOk="0" h="3223" w="325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2529800" y="3982600"/>
              <a:ext cx="80400" cy="79825"/>
            </a:xfrm>
            <a:custGeom>
              <a:rect b="b" l="l" r="r" t="t"/>
              <a:pathLst>
                <a:path extrusionOk="0" h="3193" w="321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2530725" y="3983525"/>
              <a:ext cx="79475" cy="78900"/>
            </a:xfrm>
            <a:custGeom>
              <a:rect b="b" l="l" r="r" t="t"/>
              <a:pathLst>
                <a:path extrusionOk="0" h="3156" w="317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2531650" y="3984450"/>
              <a:ext cx="78650" cy="77800"/>
            </a:xfrm>
            <a:custGeom>
              <a:rect b="b" l="l" r="r" t="t"/>
              <a:pathLst>
                <a:path extrusionOk="0" h="3112" w="3146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532675" y="3985475"/>
              <a:ext cx="77525" cy="76950"/>
            </a:xfrm>
            <a:custGeom>
              <a:rect b="b" l="l" r="r" t="t"/>
              <a:pathLst>
                <a:path extrusionOk="0" h="3078" w="3101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2533500" y="3986300"/>
              <a:ext cx="76700" cy="75950"/>
            </a:xfrm>
            <a:custGeom>
              <a:rect b="b" l="l" r="r" t="t"/>
              <a:pathLst>
                <a:path extrusionOk="0" h="3038" w="3068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2534425" y="3987225"/>
              <a:ext cx="75775" cy="75200"/>
            </a:xfrm>
            <a:custGeom>
              <a:rect b="b" l="l" r="r" t="t"/>
              <a:pathLst>
                <a:path extrusionOk="0" h="3008" w="3031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2535325" y="3988150"/>
              <a:ext cx="74775" cy="74200"/>
            </a:xfrm>
            <a:custGeom>
              <a:rect b="b" l="l" r="r" t="t"/>
              <a:pathLst>
                <a:path extrusionOk="0" h="2968" w="2991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2536250" y="3989075"/>
              <a:ext cx="73850" cy="73175"/>
            </a:xfrm>
            <a:custGeom>
              <a:rect b="b" l="l" r="r" t="t"/>
              <a:pathLst>
                <a:path extrusionOk="0" h="2927" w="295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537075" y="3989975"/>
              <a:ext cx="72825" cy="72300"/>
            </a:xfrm>
            <a:custGeom>
              <a:rect b="b" l="l" r="r" t="t"/>
              <a:pathLst>
                <a:path extrusionOk="0" h="2892" w="2913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538000" y="3990800"/>
              <a:ext cx="72200" cy="71325"/>
            </a:xfrm>
            <a:custGeom>
              <a:rect b="b" l="l" r="r" t="t"/>
              <a:pathLst>
                <a:path extrusionOk="0" h="2853" w="2888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2538925" y="3991825"/>
              <a:ext cx="71175" cy="70450"/>
            </a:xfrm>
            <a:custGeom>
              <a:rect b="b" l="l" r="r" t="t"/>
              <a:pathLst>
                <a:path extrusionOk="0" h="2818" w="2847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2539950" y="3992750"/>
              <a:ext cx="69950" cy="69525"/>
            </a:xfrm>
            <a:custGeom>
              <a:rect b="b" l="l" r="r" t="t"/>
              <a:pathLst>
                <a:path extrusionOk="0" h="2781" w="279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2540875" y="3993675"/>
              <a:ext cx="69025" cy="68500"/>
            </a:xfrm>
            <a:custGeom>
              <a:rect b="b" l="l" r="r" t="t"/>
              <a:pathLst>
                <a:path extrusionOk="0" h="2740" w="2761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2541700" y="3994600"/>
              <a:ext cx="68200" cy="67525"/>
            </a:xfrm>
            <a:custGeom>
              <a:rect b="b" l="l" r="r" t="t"/>
              <a:pathLst>
                <a:path extrusionOk="0" h="2701" w="2728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2542625" y="3995425"/>
              <a:ext cx="67150" cy="66600"/>
            </a:xfrm>
            <a:custGeom>
              <a:rect b="b" l="l" r="r" t="t"/>
              <a:pathLst>
                <a:path extrusionOk="0" h="2664" w="2686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543525" y="3996350"/>
              <a:ext cx="66250" cy="65750"/>
            </a:xfrm>
            <a:custGeom>
              <a:rect b="b" l="l" r="r" t="t"/>
              <a:pathLst>
                <a:path extrusionOk="0" h="2630" w="265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2544450" y="3997275"/>
              <a:ext cx="65450" cy="64825"/>
            </a:xfrm>
            <a:custGeom>
              <a:rect b="b" l="l" r="r" t="t"/>
              <a:pathLst>
                <a:path extrusionOk="0" h="2593" w="2618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2545275" y="3998300"/>
              <a:ext cx="64500" cy="63800"/>
            </a:xfrm>
            <a:custGeom>
              <a:rect b="b" l="l" r="r" t="t"/>
              <a:pathLst>
                <a:path extrusionOk="0" h="2552" w="258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2546300" y="3999100"/>
              <a:ext cx="63475" cy="63000"/>
            </a:xfrm>
            <a:custGeom>
              <a:rect b="b" l="l" r="r" t="t"/>
              <a:pathLst>
                <a:path extrusionOk="0" h="2520" w="2539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2547225" y="4000025"/>
              <a:ext cx="62450" cy="61975"/>
            </a:xfrm>
            <a:custGeom>
              <a:rect b="b" l="l" r="r" t="t"/>
              <a:pathLst>
                <a:path extrusionOk="0" h="2479" w="24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2548150" y="4000950"/>
              <a:ext cx="61625" cy="61050"/>
            </a:xfrm>
            <a:custGeom>
              <a:rect b="b" l="l" r="r" t="t"/>
              <a:pathLst>
                <a:path extrusionOk="0" h="2442" w="246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2549075" y="4001875"/>
              <a:ext cx="60600" cy="60125"/>
            </a:xfrm>
            <a:custGeom>
              <a:rect b="b" l="l" r="r" t="t"/>
              <a:pathLst>
                <a:path extrusionOk="0" h="2405" w="2424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549900" y="4002800"/>
              <a:ext cx="59675" cy="59100"/>
            </a:xfrm>
            <a:custGeom>
              <a:rect b="b" l="l" r="r" t="t"/>
              <a:pathLst>
                <a:path extrusionOk="0" h="2364" w="2387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550825" y="4003825"/>
              <a:ext cx="58850" cy="58175"/>
            </a:xfrm>
            <a:custGeom>
              <a:rect b="b" l="l" r="r" t="t"/>
              <a:pathLst>
                <a:path extrusionOk="0" h="2327" w="2354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551750" y="4004650"/>
              <a:ext cx="57925" cy="57250"/>
            </a:xfrm>
            <a:custGeom>
              <a:rect b="b" l="l" r="r" t="t"/>
              <a:pathLst>
                <a:path extrusionOk="0" h="2290" w="2317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552650" y="4005575"/>
              <a:ext cx="56925" cy="56425"/>
            </a:xfrm>
            <a:custGeom>
              <a:rect b="b" l="l" r="r" t="t"/>
              <a:pathLst>
                <a:path extrusionOk="0" h="2257" w="2277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553675" y="4006500"/>
              <a:ext cx="55900" cy="55500"/>
            </a:xfrm>
            <a:custGeom>
              <a:rect b="b" l="l" r="r" t="t"/>
              <a:pathLst>
                <a:path extrusionOk="0" h="2220" w="223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554500" y="4007400"/>
              <a:ext cx="54875" cy="54450"/>
            </a:xfrm>
            <a:custGeom>
              <a:rect b="b" l="l" r="r" t="t"/>
              <a:pathLst>
                <a:path extrusionOk="0" h="2178" w="219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555425" y="4008225"/>
              <a:ext cx="53950" cy="53675"/>
            </a:xfrm>
            <a:custGeom>
              <a:rect b="b" l="l" r="r" t="t"/>
              <a:pathLst>
                <a:path extrusionOk="0" h="2147" w="215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2556350" y="4009150"/>
              <a:ext cx="53225" cy="52600"/>
            </a:xfrm>
            <a:custGeom>
              <a:rect b="b" l="l" r="r" t="t"/>
              <a:pathLst>
                <a:path extrusionOk="0" h="2104" w="212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557275" y="4010175"/>
              <a:ext cx="52100" cy="51700"/>
            </a:xfrm>
            <a:custGeom>
              <a:rect b="b" l="l" r="r" t="t"/>
              <a:pathLst>
                <a:path extrusionOk="0" h="2068" w="208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558100" y="4011100"/>
              <a:ext cx="51475" cy="50775"/>
            </a:xfrm>
            <a:custGeom>
              <a:rect b="b" l="l" r="r" t="t"/>
              <a:pathLst>
                <a:path extrusionOk="0" h="2031" w="2059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59025" y="4011925"/>
              <a:ext cx="50350" cy="49750"/>
            </a:xfrm>
            <a:custGeom>
              <a:rect b="b" l="l" r="r" t="t"/>
              <a:pathLst>
                <a:path extrusionOk="0" h="1990" w="20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2559950" y="4012850"/>
              <a:ext cx="49325" cy="48825"/>
            </a:xfrm>
            <a:custGeom>
              <a:rect b="b" l="l" r="r" t="t"/>
              <a:pathLst>
                <a:path extrusionOk="0" h="1953" w="197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2560975" y="4013775"/>
              <a:ext cx="48300" cy="47800"/>
            </a:xfrm>
            <a:custGeom>
              <a:rect b="b" l="l" r="r" t="t"/>
              <a:pathLst>
                <a:path extrusionOk="0" h="1912" w="193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2561875" y="4014700"/>
              <a:ext cx="47400" cy="46975"/>
            </a:xfrm>
            <a:custGeom>
              <a:rect b="b" l="l" r="r" t="t"/>
              <a:pathLst>
                <a:path extrusionOk="0" h="1879" w="189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562700" y="4015625"/>
              <a:ext cx="46575" cy="46050"/>
            </a:xfrm>
            <a:custGeom>
              <a:rect b="b" l="l" r="r" t="t"/>
              <a:pathLst>
                <a:path extrusionOk="0" h="1842" w="186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2563625" y="4016650"/>
              <a:ext cx="45650" cy="45025"/>
            </a:xfrm>
            <a:custGeom>
              <a:rect b="b" l="l" r="r" t="t"/>
              <a:pathLst>
                <a:path extrusionOk="0" h="1801" w="182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2564550" y="4017450"/>
              <a:ext cx="44625" cy="44225"/>
            </a:xfrm>
            <a:custGeom>
              <a:rect b="b" l="l" r="r" t="t"/>
              <a:pathLst>
                <a:path extrusionOk="0" h="1769" w="17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2565475" y="4018375"/>
              <a:ext cx="43700" cy="43200"/>
            </a:xfrm>
            <a:custGeom>
              <a:rect b="b" l="l" r="r" t="t"/>
              <a:pathLst>
                <a:path extrusionOk="0" h="1728" w="174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2566300" y="4019300"/>
              <a:ext cx="42875" cy="42275"/>
            </a:xfrm>
            <a:custGeom>
              <a:rect b="b" l="l" r="r" t="t"/>
              <a:pathLst>
                <a:path extrusionOk="0" h="1691" w="1715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2567325" y="4020225"/>
              <a:ext cx="41750" cy="41350"/>
            </a:xfrm>
            <a:custGeom>
              <a:rect b="b" l="l" r="r" t="t"/>
              <a:pathLst>
                <a:path extrusionOk="0" h="1654" w="167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2568250" y="4021050"/>
              <a:ext cx="40925" cy="40425"/>
            </a:xfrm>
            <a:custGeom>
              <a:rect b="b" l="l" r="r" t="t"/>
              <a:pathLst>
                <a:path extrusionOk="0" h="1617" w="16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2569175" y="4021975"/>
              <a:ext cx="40000" cy="39500"/>
            </a:xfrm>
            <a:custGeom>
              <a:rect b="b" l="l" r="r" t="t"/>
              <a:pathLst>
                <a:path extrusionOk="0" h="1580" w="160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2570100" y="4023000"/>
              <a:ext cx="38975" cy="38475"/>
            </a:xfrm>
            <a:custGeom>
              <a:rect b="b" l="l" r="r" t="t"/>
              <a:pathLst>
                <a:path extrusionOk="0" h="1539" w="15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2570900" y="4023925"/>
              <a:ext cx="38075" cy="37525"/>
            </a:xfrm>
            <a:custGeom>
              <a:rect b="b" l="l" r="r" t="t"/>
              <a:pathLst>
                <a:path extrusionOk="0" h="1501" w="152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2571825" y="4024750"/>
              <a:ext cx="37150" cy="36825"/>
            </a:xfrm>
            <a:custGeom>
              <a:rect b="b" l="l" r="r" t="t"/>
              <a:pathLst>
                <a:path extrusionOk="0" h="1473" w="148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2572750" y="4025650"/>
              <a:ext cx="36125" cy="35850"/>
            </a:xfrm>
            <a:custGeom>
              <a:rect b="b" l="l" r="r" t="t"/>
              <a:pathLst>
                <a:path extrusionOk="0" h="1434" w="144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2573675" y="4026575"/>
              <a:ext cx="35200" cy="34875"/>
            </a:xfrm>
            <a:custGeom>
              <a:rect b="b" l="l" r="r" t="t"/>
              <a:pathLst>
                <a:path extrusionOk="0" h="1395" w="14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2574700" y="4027500"/>
              <a:ext cx="34050" cy="33825"/>
            </a:xfrm>
            <a:custGeom>
              <a:rect b="b" l="l" r="r" t="t"/>
              <a:pathLst>
                <a:path extrusionOk="0" h="1353" w="136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2575525" y="4028525"/>
              <a:ext cx="33350" cy="32925"/>
            </a:xfrm>
            <a:custGeom>
              <a:rect b="b" l="l" r="r" t="t"/>
              <a:pathLst>
                <a:path extrusionOk="0" h="1317" w="1334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576450" y="4029450"/>
              <a:ext cx="32425" cy="32000"/>
            </a:xfrm>
            <a:custGeom>
              <a:rect b="b" l="l" r="r" t="t"/>
              <a:pathLst>
                <a:path extrusionOk="0" h="1280" w="129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577375" y="4030275"/>
              <a:ext cx="31375" cy="31050"/>
            </a:xfrm>
            <a:custGeom>
              <a:rect b="b" l="l" r="r" t="t"/>
              <a:pathLst>
                <a:path extrusionOk="0" h="1242" w="125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578300" y="4031200"/>
              <a:ext cx="30575" cy="30125"/>
            </a:xfrm>
            <a:custGeom>
              <a:rect b="b" l="l" r="r" t="t"/>
              <a:pathLst>
                <a:path extrusionOk="0" h="1205" w="122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579100" y="4032125"/>
              <a:ext cx="29650" cy="29025"/>
            </a:xfrm>
            <a:custGeom>
              <a:rect b="b" l="l" r="r" t="t"/>
              <a:pathLst>
                <a:path extrusionOk="0" h="1161" w="118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2580025" y="4033050"/>
              <a:ext cx="28625" cy="28075"/>
            </a:xfrm>
            <a:custGeom>
              <a:rect b="b" l="l" r="r" t="t"/>
              <a:pathLst>
                <a:path extrusionOk="0" h="1123" w="114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2580950" y="4033850"/>
              <a:ext cx="27700" cy="27475"/>
            </a:xfrm>
            <a:custGeom>
              <a:rect b="b" l="l" r="r" t="t"/>
              <a:pathLst>
                <a:path extrusionOk="0" h="1099" w="110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581975" y="4034875"/>
              <a:ext cx="26775" cy="26450"/>
            </a:xfrm>
            <a:custGeom>
              <a:rect b="b" l="l" r="r" t="t"/>
              <a:pathLst>
                <a:path extrusionOk="0" h="1058" w="107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582900" y="4035800"/>
              <a:ext cx="25750" cy="25525"/>
            </a:xfrm>
            <a:custGeom>
              <a:rect b="b" l="l" r="r" t="t"/>
              <a:pathLst>
                <a:path extrusionOk="0" h="1021" w="103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583725" y="4036725"/>
              <a:ext cx="24925" cy="24450"/>
            </a:xfrm>
            <a:custGeom>
              <a:rect b="b" l="l" r="r" t="t"/>
              <a:pathLst>
                <a:path extrusionOk="0" h="978" w="99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2584650" y="4037550"/>
              <a:ext cx="23900" cy="23625"/>
            </a:xfrm>
            <a:custGeom>
              <a:rect b="b" l="l" r="r" t="t"/>
              <a:pathLst>
                <a:path extrusionOk="0" h="945" w="956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2585575" y="4038475"/>
              <a:ext cx="22975" cy="22650"/>
            </a:xfrm>
            <a:custGeom>
              <a:rect b="b" l="l" r="r" t="t"/>
              <a:pathLst>
                <a:path extrusionOk="0" h="906" w="9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2586500" y="4039400"/>
              <a:ext cx="22050" cy="21625"/>
            </a:xfrm>
            <a:custGeom>
              <a:rect b="b" l="l" r="r" t="t"/>
              <a:pathLst>
                <a:path extrusionOk="0" h="865" w="88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2587300" y="4040325"/>
              <a:ext cx="21250" cy="20700"/>
            </a:xfrm>
            <a:custGeom>
              <a:rect b="b" l="l" r="r" t="t"/>
              <a:pathLst>
                <a:path extrusionOk="0" h="828" w="85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2588325" y="4041350"/>
              <a:ext cx="20325" cy="19675"/>
            </a:xfrm>
            <a:custGeom>
              <a:rect b="b" l="l" r="r" t="t"/>
              <a:pathLst>
                <a:path extrusionOk="0" h="787" w="8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589250" y="4042275"/>
              <a:ext cx="19300" cy="18750"/>
            </a:xfrm>
            <a:custGeom>
              <a:rect b="b" l="l" r="r" t="t"/>
              <a:pathLst>
                <a:path extrusionOk="0" h="750" w="77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590175" y="4043075"/>
              <a:ext cx="18175" cy="18075"/>
            </a:xfrm>
            <a:custGeom>
              <a:rect b="b" l="l" r="r" t="t"/>
              <a:pathLst>
                <a:path extrusionOk="0" h="723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591100" y="404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591925" y="4044925"/>
              <a:ext cx="16425" cy="16100"/>
            </a:xfrm>
            <a:custGeom>
              <a:rect b="b" l="l" r="r" t="t"/>
              <a:pathLst>
                <a:path extrusionOk="0" h="644" w="65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592850" y="40458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593775" y="4046675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2594700" y="4047700"/>
              <a:ext cx="13550" cy="13300"/>
            </a:xfrm>
            <a:custGeom>
              <a:rect b="b" l="l" r="r" t="t"/>
              <a:pathLst>
                <a:path extrusionOk="0" h="532" w="542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595725" y="4048625"/>
              <a:ext cx="12525" cy="12275"/>
            </a:xfrm>
            <a:custGeom>
              <a:rect b="b" l="l" r="r" t="t"/>
              <a:pathLst>
                <a:path extrusionOk="0" h="491" w="50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596525" y="4049550"/>
              <a:ext cx="11725" cy="11350"/>
            </a:xfrm>
            <a:custGeom>
              <a:rect b="b" l="l" r="r" t="t"/>
              <a:pathLst>
                <a:path extrusionOk="0" h="454" w="46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597450" y="4050375"/>
              <a:ext cx="10700" cy="10350"/>
            </a:xfrm>
            <a:custGeom>
              <a:rect b="b" l="l" r="r" t="t"/>
              <a:pathLst>
                <a:path extrusionOk="0" h="414" w="42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2598375" y="4051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2599300" y="4052200"/>
              <a:ext cx="8850" cy="8700"/>
            </a:xfrm>
            <a:custGeom>
              <a:rect b="b" l="l" r="r" t="t"/>
              <a:pathLst>
                <a:path extrusionOk="0" h="348" w="35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2600125" y="4053125"/>
              <a:ext cx="8025" cy="7575"/>
            </a:xfrm>
            <a:custGeom>
              <a:rect b="b" l="l" r="r" t="t"/>
              <a:pathLst>
                <a:path extrusionOk="0" h="303" w="321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559925" y="3984975"/>
              <a:ext cx="70750" cy="70075"/>
            </a:xfrm>
            <a:custGeom>
              <a:rect b="b" l="l" r="r" t="t"/>
              <a:pathLst>
                <a:path extrusionOk="0" h="2803" w="283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560650" y="3985675"/>
              <a:ext cx="69825" cy="69375"/>
            </a:xfrm>
            <a:custGeom>
              <a:rect b="b" l="l" r="r" t="t"/>
              <a:pathLst>
                <a:path extrusionOk="0" h="2775" w="279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561450" y="3986500"/>
              <a:ext cx="69225" cy="68550"/>
            </a:xfrm>
            <a:custGeom>
              <a:rect b="b" l="l" r="r" t="t"/>
              <a:pathLst>
                <a:path extrusionOk="0" h="2742" w="2769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562175" y="3987225"/>
              <a:ext cx="68300" cy="67825"/>
            </a:xfrm>
            <a:custGeom>
              <a:rect b="b" l="l" r="r" t="t"/>
              <a:pathLst>
                <a:path extrusionOk="0" h="2713" w="273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563000" y="3988050"/>
              <a:ext cx="67475" cy="66825"/>
            </a:xfrm>
            <a:custGeom>
              <a:rect b="b" l="l" r="r" t="t"/>
              <a:pathLst>
                <a:path extrusionOk="0" h="2673" w="2699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563725" y="3988750"/>
              <a:ext cx="66750" cy="66125"/>
            </a:xfrm>
            <a:custGeom>
              <a:rect b="b" l="l" r="r" t="t"/>
              <a:pathLst>
                <a:path extrusionOk="0" h="2645" w="267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564525" y="3989575"/>
              <a:ext cx="65850" cy="65400"/>
            </a:xfrm>
            <a:custGeom>
              <a:rect b="b" l="l" r="r" t="t"/>
              <a:pathLst>
                <a:path extrusionOk="0" h="2616" w="2634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565250" y="3990300"/>
              <a:ext cx="65325" cy="64575"/>
            </a:xfrm>
            <a:custGeom>
              <a:rect b="b" l="l" r="r" t="t"/>
              <a:pathLst>
                <a:path extrusionOk="0" h="2583" w="2613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566075" y="3991125"/>
              <a:ext cx="64300" cy="63750"/>
            </a:xfrm>
            <a:custGeom>
              <a:rect b="b" l="l" r="r" t="t"/>
              <a:pathLst>
                <a:path extrusionOk="0" h="2550" w="2572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566800" y="3991825"/>
              <a:ext cx="63575" cy="63050"/>
            </a:xfrm>
            <a:custGeom>
              <a:rect b="b" l="l" r="r" t="t"/>
              <a:pathLst>
                <a:path extrusionOk="0" h="2522" w="254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567600" y="399265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568225" y="3993375"/>
              <a:ext cx="62150" cy="61500"/>
            </a:xfrm>
            <a:custGeom>
              <a:rect b="b" l="l" r="r" t="t"/>
              <a:pathLst>
                <a:path extrusionOk="0" h="2460" w="2486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568950" y="3994200"/>
              <a:ext cx="61325" cy="60675"/>
            </a:xfrm>
            <a:custGeom>
              <a:rect b="b" l="l" r="r" t="t"/>
              <a:pathLst>
                <a:path extrusionOk="0" h="2427" w="2453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1569750" y="3994900"/>
              <a:ext cx="60525" cy="59875"/>
            </a:xfrm>
            <a:custGeom>
              <a:rect b="b" l="l" r="r" t="t"/>
              <a:pathLst>
                <a:path extrusionOk="0" h="2395" w="2421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570575" y="3995725"/>
              <a:ext cx="59700" cy="59050"/>
            </a:xfrm>
            <a:custGeom>
              <a:rect b="b" l="l" r="r" t="t"/>
              <a:pathLst>
                <a:path extrusionOk="0" h="2362" w="2388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571300" y="3996450"/>
              <a:ext cx="58975" cy="58425"/>
            </a:xfrm>
            <a:custGeom>
              <a:rect b="b" l="l" r="r" t="t"/>
              <a:pathLst>
                <a:path extrusionOk="0" h="2337" w="2359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1572125" y="3997275"/>
              <a:ext cx="58150" cy="57500"/>
            </a:xfrm>
            <a:custGeom>
              <a:rect b="b" l="l" r="r" t="t"/>
              <a:pathLst>
                <a:path extrusionOk="0" h="2300" w="2326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1572825" y="3997975"/>
              <a:ext cx="57350" cy="56775"/>
            </a:xfrm>
            <a:custGeom>
              <a:rect b="b" l="l" r="r" t="t"/>
              <a:pathLst>
                <a:path extrusionOk="0" h="2271" w="2294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573650" y="3998800"/>
              <a:ext cx="56525" cy="55800"/>
            </a:xfrm>
            <a:custGeom>
              <a:rect b="b" l="l" r="r" t="t"/>
              <a:pathLst>
                <a:path extrusionOk="0" h="2232" w="2261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1574375" y="3999525"/>
              <a:ext cx="55800" cy="55150"/>
            </a:xfrm>
            <a:custGeom>
              <a:rect b="b" l="l" r="r" t="t"/>
              <a:pathLst>
                <a:path extrusionOk="0" h="2206" w="2232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575200" y="4000350"/>
              <a:ext cx="54975" cy="54325"/>
            </a:xfrm>
            <a:custGeom>
              <a:rect b="b" l="l" r="r" t="t"/>
              <a:pathLst>
                <a:path extrusionOk="0" h="2173" w="219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1575925" y="4001050"/>
              <a:ext cx="54250" cy="53500"/>
            </a:xfrm>
            <a:custGeom>
              <a:rect b="b" l="l" r="r" t="t"/>
              <a:pathLst>
                <a:path extrusionOk="0" h="2140" w="217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1576625" y="4001875"/>
              <a:ext cx="53450" cy="52700"/>
            </a:xfrm>
            <a:custGeom>
              <a:rect b="b" l="l" r="r" t="t"/>
              <a:pathLst>
                <a:path extrusionOk="0" h="2108" w="2138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1577450" y="4002600"/>
              <a:ext cx="52725" cy="51975"/>
            </a:xfrm>
            <a:custGeom>
              <a:rect b="b" l="l" r="r" t="t"/>
              <a:pathLst>
                <a:path extrusionOk="0" h="2079" w="2109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1578275" y="4003425"/>
              <a:ext cx="51800" cy="51150"/>
            </a:xfrm>
            <a:custGeom>
              <a:rect b="b" l="l" r="r" t="t"/>
              <a:pathLst>
                <a:path extrusionOk="0" h="2046" w="2072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1579000" y="4004125"/>
              <a:ext cx="51075" cy="50425"/>
            </a:xfrm>
            <a:custGeom>
              <a:rect b="b" l="l" r="r" t="t"/>
              <a:pathLst>
                <a:path extrusionOk="0" h="2017" w="20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579800" y="4004950"/>
              <a:ext cx="50150" cy="49600"/>
            </a:xfrm>
            <a:custGeom>
              <a:rect b="b" l="l" r="r" t="t"/>
              <a:pathLst>
                <a:path extrusionOk="0" h="1984" w="2006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1580525" y="4005675"/>
              <a:ext cx="49325" cy="48775"/>
            </a:xfrm>
            <a:custGeom>
              <a:rect b="b" l="l" r="r" t="t"/>
              <a:pathLst>
                <a:path extrusionOk="0" h="1951" w="1973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1581350" y="4006500"/>
              <a:ext cx="48500" cy="48100"/>
            </a:xfrm>
            <a:custGeom>
              <a:rect b="b" l="l" r="r" t="t"/>
              <a:pathLst>
                <a:path extrusionOk="0" h="1924" w="194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1582075" y="4007200"/>
              <a:ext cx="47675" cy="47400"/>
            </a:xfrm>
            <a:custGeom>
              <a:rect b="b" l="l" r="r" t="t"/>
              <a:pathLst>
                <a:path extrusionOk="0" h="1896" w="1907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1582875" y="4008025"/>
              <a:ext cx="46875" cy="46425"/>
            </a:xfrm>
            <a:custGeom>
              <a:rect b="b" l="l" r="r" t="t"/>
              <a:pathLst>
                <a:path extrusionOk="0" h="1857" w="187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583600" y="4008750"/>
              <a:ext cx="46150" cy="45700"/>
            </a:xfrm>
            <a:custGeom>
              <a:rect b="b" l="l" r="r" t="t"/>
              <a:pathLst>
                <a:path extrusionOk="0" h="1828" w="184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1584325" y="4009575"/>
              <a:ext cx="45325" cy="44875"/>
            </a:xfrm>
            <a:custGeom>
              <a:rect b="b" l="l" r="r" t="t"/>
              <a:pathLst>
                <a:path extrusionOk="0" h="1795" w="18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585150" y="4010275"/>
              <a:ext cx="44600" cy="44175"/>
            </a:xfrm>
            <a:custGeom>
              <a:rect b="b" l="l" r="r" t="t"/>
              <a:pathLst>
                <a:path extrusionOk="0" h="1767" w="17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585950" y="4011100"/>
              <a:ext cx="43700" cy="43325"/>
            </a:xfrm>
            <a:custGeom>
              <a:rect b="b" l="l" r="r" t="t"/>
              <a:pathLst>
                <a:path extrusionOk="0" h="1733" w="174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586675" y="4011825"/>
              <a:ext cx="43075" cy="42600"/>
            </a:xfrm>
            <a:custGeom>
              <a:rect b="b" l="l" r="r" t="t"/>
              <a:pathLst>
                <a:path extrusionOk="0" h="1704" w="172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587500" y="4012650"/>
              <a:ext cx="42150" cy="41650"/>
            </a:xfrm>
            <a:custGeom>
              <a:rect b="b" l="l" r="r" t="t"/>
              <a:pathLst>
                <a:path extrusionOk="0" h="1666" w="16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588225" y="4013350"/>
              <a:ext cx="41225" cy="41075"/>
            </a:xfrm>
            <a:custGeom>
              <a:rect b="b" l="l" r="r" t="t"/>
              <a:pathLst>
                <a:path extrusionOk="0" h="1643" w="164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89025" y="4014175"/>
              <a:ext cx="40625" cy="40250"/>
            </a:xfrm>
            <a:custGeom>
              <a:rect b="b" l="l" r="r" t="t"/>
              <a:pathLst>
                <a:path extrusionOk="0" h="1610" w="16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1589750" y="4014900"/>
              <a:ext cx="39800" cy="39400"/>
            </a:xfrm>
            <a:custGeom>
              <a:rect b="b" l="l" r="r" t="t"/>
              <a:pathLst>
                <a:path extrusionOk="0" h="1576" w="159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1590575" y="4015725"/>
              <a:ext cx="39075" cy="38575"/>
            </a:xfrm>
            <a:custGeom>
              <a:rect b="b" l="l" r="r" t="t"/>
              <a:pathLst>
                <a:path extrusionOk="0" h="1543" w="15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1591300" y="4016425"/>
              <a:ext cx="38250" cy="38000"/>
            </a:xfrm>
            <a:custGeom>
              <a:rect b="b" l="l" r="r" t="t"/>
              <a:pathLst>
                <a:path extrusionOk="0" h="1520" w="153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1592000" y="4017250"/>
              <a:ext cx="37550" cy="37075"/>
            </a:xfrm>
            <a:custGeom>
              <a:rect b="b" l="l" r="r" t="t"/>
              <a:pathLst>
                <a:path extrusionOk="0" h="1483" w="150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1592825" y="4017975"/>
              <a:ext cx="36725" cy="36350"/>
            </a:xfrm>
            <a:custGeom>
              <a:rect b="b" l="l" r="r" t="t"/>
              <a:pathLst>
                <a:path extrusionOk="0" h="1454" w="146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1593650" y="4018800"/>
              <a:ext cx="35700" cy="35525"/>
            </a:xfrm>
            <a:custGeom>
              <a:rect b="b" l="l" r="r" t="t"/>
              <a:pathLst>
                <a:path extrusionOk="0" h="1421" w="14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1594375" y="4019500"/>
              <a:ext cx="35175" cy="34725"/>
            </a:xfrm>
            <a:custGeom>
              <a:rect b="b" l="l" r="r" t="t"/>
              <a:pathLst>
                <a:path extrusionOk="0" h="1389" w="140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1595175" y="4020325"/>
              <a:ext cx="34175" cy="34000"/>
            </a:xfrm>
            <a:custGeom>
              <a:rect b="b" l="l" r="r" t="t"/>
              <a:pathLst>
                <a:path extrusionOk="0" h="1360" w="136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1595800" y="4021050"/>
              <a:ext cx="33550" cy="33275"/>
            </a:xfrm>
            <a:custGeom>
              <a:rect b="b" l="l" r="r" t="t"/>
              <a:pathLst>
                <a:path extrusionOk="0" h="1331" w="134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1596525" y="4021875"/>
              <a:ext cx="32825" cy="32275"/>
            </a:xfrm>
            <a:custGeom>
              <a:rect b="b" l="l" r="r" t="t"/>
              <a:pathLst>
                <a:path extrusionOk="0" h="1291" w="131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1597350" y="4022575"/>
              <a:ext cx="31900" cy="31575"/>
            </a:xfrm>
            <a:custGeom>
              <a:rect b="b" l="l" r="r" t="t"/>
              <a:pathLst>
                <a:path extrusionOk="0" h="1263" w="12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1598050" y="4023400"/>
              <a:ext cx="31300" cy="30750"/>
            </a:xfrm>
            <a:custGeom>
              <a:rect b="b" l="l" r="r" t="t"/>
              <a:pathLst>
                <a:path extrusionOk="0" h="1230" w="1252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1598875" y="4024025"/>
              <a:ext cx="30375" cy="30000"/>
            </a:xfrm>
            <a:custGeom>
              <a:rect b="b" l="l" r="r" t="t"/>
              <a:pathLst>
                <a:path extrusionOk="0" h="1200" w="12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1599600" y="4024750"/>
              <a:ext cx="29650" cy="29250"/>
            </a:xfrm>
            <a:custGeom>
              <a:rect b="b" l="l" r="r" t="t"/>
              <a:pathLst>
                <a:path extrusionOk="0" h="1170" w="118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1600425" y="4025550"/>
              <a:ext cx="28825" cy="28325"/>
            </a:xfrm>
            <a:custGeom>
              <a:rect b="b" l="l" r="r" t="t"/>
              <a:pathLst>
                <a:path extrusionOk="0" h="1133" w="115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1601125" y="4026375"/>
              <a:ext cx="28125" cy="27500"/>
            </a:xfrm>
            <a:custGeom>
              <a:rect b="b" l="l" r="r" t="t"/>
              <a:pathLst>
                <a:path extrusionOk="0" h="1100" w="1125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1601950" y="4027100"/>
              <a:ext cx="27300" cy="26900"/>
            </a:xfrm>
            <a:custGeom>
              <a:rect b="b" l="l" r="r" t="t"/>
              <a:pathLst>
                <a:path extrusionOk="0" h="1076" w="10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02675" y="4027925"/>
              <a:ext cx="26475" cy="25950"/>
            </a:xfrm>
            <a:custGeom>
              <a:rect b="b" l="l" r="r" t="t"/>
              <a:pathLst>
                <a:path extrusionOk="0" h="1038" w="1059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1603500" y="4028625"/>
              <a:ext cx="25650" cy="25250"/>
            </a:xfrm>
            <a:custGeom>
              <a:rect b="b" l="l" r="r" t="t"/>
              <a:pathLst>
                <a:path extrusionOk="0" h="1010" w="102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604200" y="4029450"/>
              <a:ext cx="24950" cy="24450"/>
            </a:xfrm>
            <a:custGeom>
              <a:rect b="b" l="l" r="r" t="t"/>
              <a:pathLst>
                <a:path extrusionOk="0" h="978" w="99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1605025" y="4030175"/>
              <a:ext cx="24125" cy="23725"/>
            </a:xfrm>
            <a:custGeom>
              <a:rect b="b" l="l" r="r" t="t"/>
              <a:pathLst>
                <a:path extrusionOk="0" h="949" w="9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605750" y="4031000"/>
              <a:ext cx="23400" cy="22900"/>
            </a:xfrm>
            <a:custGeom>
              <a:rect b="b" l="l" r="r" t="t"/>
              <a:pathLst>
                <a:path extrusionOk="0" h="916" w="936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606575" y="4031700"/>
              <a:ext cx="22475" cy="22200"/>
            </a:xfrm>
            <a:custGeom>
              <a:rect b="b" l="l" r="r" t="t"/>
              <a:pathLst>
                <a:path extrusionOk="0" h="888" w="899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607275" y="4032425"/>
              <a:ext cx="21650" cy="21375"/>
            </a:xfrm>
            <a:custGeom>
              <a:rect b="b" l="l" r="r" t="t"/>
              <a:pathLst>
                <a:path extrusionOk="0" h="855" w="866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08100" y="4033250"/>
              <a:ext cx="20825" cy="20550"/>
            </a:xfrm>
            <a:custGeom>
              <a:rect b="b" l="l" r="r" t="t"/>
              <a:pathLst>
                <a:path extrusionOk="0" h="822" w="8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08825" y="4034075"/>
              <a:ext cx="20100" cy="19825"/>
            </a:xfrm>
            <a:custGeom>
              <a:rect b="b" l="l" r="r" t="t"/>
              <a:pathLst>
                <a:path extrusionOk="0" h="793" w="804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609650" y="4034775"/>
              <a:ext cx="19400" cy="18950"/>
            </a:xfrm>
            <a:custGeom>
              <a:rect b="b" l="l" r="r" t="t"/>
              <a:pathLst>
                <a:path extrusionOk="0" h="758" w="776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610350" y="4035600"/>
              <a:ext cx="18700" cy="18125"/>
            </a:xfrm>
            <a:custGeom>
              <a:rect b="b" l="l" r="r" t="t"/>
              <a:pathLst>
                <a:path extrusionOk="0" h="725" w="74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1175" y="4036325"/>
              <a:ext cx="17650" cy="17400"/>
            </a:xfrm>
            <a:custGeom>
              <a:rect b="b" l="l" r="r" t="t"/>
              <a:pathLst>
                <a:path extrusionOk="0" h="696" w="70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11900" y="4037150"/>
              <a:ext cx="16925" cy="16575"/>
            </a:xfrm>
            <a:custGeom>
              <a:rect b="b" l="l" r="r" t="t"/>
              <a:pathLst>
                <a:path extrusionOk="0" h="663" w="677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2725" y="4037850"/>
              <a:ext cx="16100" cy="15875"/>
            </a:xfrm>
            <a:custGeom>
              <a:rect b="b" l="l" r="r" t="t"/>
              <a:pathLst>
                <a:path extrusionOk="0" h="635" w="64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1613425" y="4038675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614250" y="4039400"/>
              <a:ext cx="14575" cy="14225"/>
            </a:xfrm>
            <a:custGeom>
              <a:rect b="b" l="l" r="r" t="t"/>
              <a:pathLst>
                <a:path extrusionOk="0" h="569" w="58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1614975" y="4040125"/>
              <a:ext cx="13750" cy="13600"/>
            </a:xfrm>
            <a:custGeom>
              <a:rect b="b" l="l" r="r" t="t"/>
              <a:pathLst>
                <a:path extrusionOk="0" h="544" w="55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1615800" y="4040925"/>
              <a:ext cx="13025" cy="12800"/>
            </a:xfrm>
            <a:custGeom>
              <a:rect b="b" l="l" r="r" t="t"/>
              <a:pathLst>
                <a:path extrusionOk="0" h="512" w="52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1616500" y="4041750"/>
              <a:ext cx="12225" cy="11875"/>
            </a:xfrm>
            <a:custGeom>
              <a:rect b="b" l="l" r="r" t="t"/>
              <a:pathLst>
                <a:path extrusionOk="0" h="475" w="489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1617325" y="4042475"/>
              <a:ext cx="11400" cy="11150"/>
            </a:xfrm>
            <a:custGeom>
              <a:rect b="b" l="l" r="r" t="t"/>
              <a:pathLst>
                <a:path extrusionOk="0" h="446" w="4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1618050" y="4043275"/>
              <a:ext cx="10675" cy="10350"/>
            </a:xfrm>
            <a:custGeom>
              <a:rect b="b" l="l" r="r" t="t"/>
              <a:pathLst>
                <a:path extrusionOk="0" h="414" w="427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1618875" y="4044000"/>
              <a:ext cx="9750" cy="9575"/>
            </a:xfrm>
            <a:custGeom>
              <a:rect b="b" l="l" r="r" t="t"/>
              <a:pathLst>
                <a:path extrusionOk="0" h="383" w="39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1619575" y="40448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1620400" y="404555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1621125" y="4046350"/>
              <a:ext cx="7500" cy="7075"/>
            </a:xfrm>
            <a:custGeom>
              <a:rect b="b" l="l" r="r" t="t"/>
              <a:pathLst>
                <a:path extrusionOk="0" h="283" w="30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1621950" y="4047075"/>
              <a:ext cx="6675" cy="6550"/>
            </a:xfrm>
            <a:custGeom>
              <a:rect b="b" l="l" r="r" t="t"/>
              <a:pathLst>
                <a:path extrusionOk="0" h="262" w="267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257925" y="4247300"/>
              <a:ext cx="34675" cy="34275"/>
            </a:xfrm>
            <a:custGeom>
              <a:rect b="b" l="l" r="r" t="t"/>
              <a:pathLst>
                <a:path extrusionOk="0" h="1371" w="1387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258250" y="4247600"/>
              <a:ext cx="34250" cy="33875"/>
            </a:xfrm>
            <a:custGeom>
              <a:rect b="b" l="l" r="r" t="t"/>
              <a:pathLst>
                <a:path extrusionOk="0" h="1355" w="137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2258650" y="4247900"/>
              <a:ext cx="33850" cy="33575"/>
            </a:xfrm>
            <a:custGeom>
              <a:rect b="b" l="l" r="r" t="t"/>
              <a:pathLst>
                <a:path extrusionOk="0" h="1343" w="1354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2259050" y="4248325"/>
              <a:ext cx="33550" cy="33150"/>
            </a:xfrm>
            <a:custGeom>
              <a:rect b="b" l="l" r="r" t="t"/>
              <a:pathLst>
                <a:path extrusionOk="0" h="1326" w="1342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259475" y="4248625"/>
              <a:ext cx="33125" cy="32850"/>
            </a:xfrm>
            <a:custGeom>
              <a:rect b="b" l="l" r="r" t="t"/>
              <a:pathLst>
                <a:path extrusionOk="0" h="1314" w="1325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2259775" y="4249025"/>
              <a:ext cx="32725" cy="32450"/>
            </a:xfrm>
            <a:custGeom>
              <a:rect b="b" l="l" r="r" t="t"/>
              <a:pathLst>
                <a:path extrusionOk="0" h="1298" w="130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2260200" y="4249450"/>
              <a:ext cx="32300" cy="31925"/>
            </a:xfrm>
            <a:custGeom>
              <a:rect b="b" l="l" r="r" t="t"/>
              <a:pathLst>
                <a:path extrusionOk="0" h="1277" w="1292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2260500" y="4249850"/>
              <a:ext cx="32100" cy="31625"/>
            </a:xfrm>
            <a:custGeom>
              <a:rect b="b" l="l" r="r" t="t"/>
              <a:pathLst>
                <a:path extrusionOk="0" h="1265" w="1284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2260800" y="4250175"/>
              <a:ext cx="31600" cy="31300"/>
            </a:xfrm>
            <a:custGeom>
              <a:rect b="b" l="l" r="r" t="t"/>
              <a:pathLst>
                <a:path extrusionOk="0" h="1252" w="12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261225" y="4250575"/>
              <a:ext cx="31175" cy="30900"/>
            </a:xfrm>
            <a:custGeom>
              <a:rect b="b" l="l" r="r" t="t"/>
              <a:pathLst>
                <a:path extrusionOk="0" h="1236" w="1247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2261625" y="4250975"/>
              <a:ext cx="30775" cy="30500"/>
            </a:xfrm>
            <a:custGeom>
              <a:rect b="b" l="l" r="r" t="t"/>
              <a:pathLst>
                <a:path extrusionOk="0" h="1220" w="1231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2262025" y="4251400"/>
              <a:ext cx="30475" cy="30025"/>
            </a:xfrm>
            <a:custGeom>
              <a:rect b="b" l="l" r="r" t="t"/>
              <a:pathLst>
                <a:path extrusionOk="0" h="1201" w="12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2262350" y="4251700"/>
              <a:ext cx="30050" cy="29725"/>
            </a:xfrm>
            <a:custGeom>
              <a:rect b="b" l="l" r="r" t="t"/>
              <a:pathLst>
                <a:path extrusionOk="0" h="1189" w="1202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262750" y="4252100"/>
              <a:ext cx="29650" cy="29225"/>
            </a:xfrm>
            <a:custGeom>
              <a:rect b="b" l="l" r="r" t="t"/>
              <a:pathLst>
                <a:path extrusionOk="0" h="1169" w="118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2263175" y="4252425"/>
              <a:ext cx="29225" cy="28900"/>
            </a:xfrm>
            <a:custGeom>
              <a:rect b="b" l="l" r="r" t="t"/>
              <a:pathLst>
                <a:path extrusionOk="0" h="1156" w="1169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2263575" y="4252725"/>
              <a:ext cx="28825" cy="28650"/>
            </a:xfrm>
            <a:custGeom>
              <a:rect b="b" l="l" r="r" t="t"/>
              <a:pathLst>
                <a:path extrusionOk="0" h="1146" w="1153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2263875" y="4253125"/>
              <a:ext cx="28525" cy="28200"/>
            </a:xfrm>
            <a:custGeom>
              <a:rect b="b" l="l" r="r" t="t"/>
              <a:pathLst>
                <a:path extrusionOk="0" h="1128" w="1141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2264200" y="4253550"/>
              <a:ext cx="28200" cy="27775"/>
            </a:xfrm>
            <a:custGeom>
              <a:rect b="b" l="l" r="r" t="t"/>
              <a:pathLst>
                <a:path extrusionOk="0" h="1111" w="1128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2264600" y="4253950"/>
              <a:ext cx="27800" cy="27200"/>
            </a:xfrm>
            <a:custGeom>
              <a:rect b="b" l="l" r="r" t="t"/>
              <a:pathLst>
                <a:path extrusionOk="0" h="1088" w="1112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2264900" y="4254275"/>
              <a:ext cx="27500" cy="27075"/>
            </a:xfrm>
            <a:custGeom>
              <a:rect b="b" l="l" r="r" t="t"/>
              <a:pathLst>
                <a:path extrusionOk="0" h="1083" w="110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2265325" y="4254675"/>
              <a:ext cx="26975" cy="26675"/>
            </a:xfrm>
            <a:custGeom>
              <a:rect b="b" l="l" r="r" t="t"/>
              <a:pathLst>
                <a:path extrusionOk="0" h="1067" w="107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2265725" y="4255075"/>
              <a:ext cx="26575" cy="26275"/>
            </a:xfrm>
            <a:custGeom>
              <a:rect b="b" l="l" r="r" t="t"/>
              <a:pathLst>
                <a:path extrusionOk="0" h="1051" w="106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2266125" y="4255500"/>
              <a:ext cx="25975" cy="25850"/>
            </a:xfrm>
            <a:custGeom>
              <a:rect b="b" l="l" r="r" t="t"/>
              <a:pathLst>
                <a:path extrusionOk="0" h="1034" w="1039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2266450" y="4255800"/>
              <a:ext cx="25850" cy="25550"/>
            </a:xfrm>
            <a:custGeom>
              <a:rect b="b" l="l" r="r" t="t"/>
              <a:pathLst>
                <a:path extrusionOk="0" h="1022" w="1034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2266850" y="4256200"/>
              <a:ext cx="25450" cy="25150"/>
            </a:xfrm>
            <a:custGeom>
              <a:rect b="b" l="l" r="r" t="t"/>
              <a:pathLst>
                <a:path extrusionOk="0" h="1006" w="10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2267275" y="4256625"/>
              <a:ext cx="25025" cy="24725"/>
            </a:xfrm>
            <a:custGeom>
              <a:rect b="b" l="l" r="r" t="t"/>
              <a:pathLst>
                <a:path extrusionOk="0" h="989" w="1001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2267675" y="4256825"/>
              <a:ext cx="24425" cy="24325"/>
            </a:xfrm>
            <a:custGeom>
              <a:rect b="b" l="l" r="r" t="t"/>
              <a:pathLst>
                <a:path extrusionOk="0" h="973" w="977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2267975" y="4257225"/>
              <a:ext cx="24325" cy="23925"/>
            </a:xfrm>
            <a:custGeom>
              <a:rect b="b" l="l" r="r" t="t"/>
              <a:pathLst>
                <a:path extrusionOk="0" h="957" w="973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2268300" y="4257650"/>
              <a:ext cx="24000" cy="23450"/>
            </a:xfrm>
            <a:custGeom>
              <a:rect b="b" l="l" r="r" t="t"/>
              <a:pathLst>
                <a:path extrusionOk="0" h="938" w="96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2268700" y="4258050"/>
              <a:ext cx="23600" cy="23100"/>
            </a:xfrm>
            <a:custGeom>
              <a:rect b="b" l="l" r="r" t="t"/>
              <a:pathLst>
                <a:path extrusionOk="0" h="924" w="944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2269000" y="4258375"/>
              <a:ext cx="23100" cy="22975"/>
            </a:xfrm>
            <a:custGeom>
              <a:rect b="b" l="l" r="r" t="t"/>
              <a:pathLst>
                <a:path extrusionOk="0" h="919" w="924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2269425" y="4258775"/>
              <a:ext cx="22775" cy="22325"/>
            </a:xfrm>
            <a:custGeom>
              <a:rect b="b" l="l" r="r" t="t"/>
              <a:pathLst>
                <a:path extrusionOk="0" h="893" w="911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2269825" y="4259175"/>
              <a:ext cx="22275" cy="21925"/>
            </a:xfrm>
            <a:custGeom>
              <a:rect b="b" l="l" r="r" t="t"/>
              <a:pathLst>
                <a:path extrusionOk="0" h="877" w="891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2270225" y="4259600"/>
              <a:ext cx="21775" cy="21500"/>
            </a:xfrm>
            <a:custGeom>
              <a:rect b="b" l="l" r="r" t="t"/>
              <a:pathLst>
                <a:path extrusionOk="0" h="860" w="871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2270550" y="4259900"/>
              <a:ext cx="21450" cy="21200"/>
            </a:xfrm>
            <a:custGeom>
              <a:rect b="b" l="l" r="r" t="t"/>
              <a:pathLst>
                <a:path extrusionOk="0" h="848" w="858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2270950" y="4260325"/>
              <a:ext cx="21150" cy="20775"/>
            </a:xfrm>
            <a:custGeom>
              <a:rect b="b" l="l" r="r" t="t"/>
              <a:pathLst>
                <a:path extrusionOk="0" h="831" w="846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2271375" y="4260725"/>
              <a:ext cx="20725" cy="20375"/>
            </a:xfrm>
            <a:custGeom>
              <a:rect b="b" l="l" r="r" t="t"/>
              <a:pathLst>
                <a:path extrusionOk="0" h="815" w="82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2271775" y="4261125"/>
              <a:ext cx="20225" cy="20125"/>
            </a:xfrm>
            <a:custGeom>
              <a:rect b="b" l="l" r="r" t="t"/>
              <a:pathLst>
                <a:path extrusionOk="0" h="805" w="809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2272075" y="4261450"/>
              <a:ext cx="19925" cy="19650"/>
            </a:xfrm>
            <a:custGeom>
              <a:rect b="b" l="l" r="r" t="t"/>
              <a:pathLst>
                <a:path extrusionOk="0" h="786" w="797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2272400" y="4261750"/>
              <a:ext cx="19700" cy="19250"/>
            </a:xfrm>
            <a:custGeom>
              <a:rect b="b" l="l" r="r" t="t"/>
              <a:pathLst>
                <a:path extrusionOk="0" h="770" w="78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2272800" y="4262150"/>
              <a:ext cx="19200" cy="18850"/>
            </a:xfrm>
            <a:custGeom>
              <a:rect b="b" l="l" r="r" t="t"/>
              <a:pathLst>
                <a:path extrusionOk="0" h="754" w="76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2273100" y="4262475"/>
              <a:ext cx="18900" cy="18525"/>
            </a:xfrm>
            <a:custGeom>
              <a:rect b="b" l="l" r="r" t="t"/>
              <a:pathLst>
                <a:path extrusionOk="0" h="741" w="756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2273525" y="4262875"/>
              <a:ext cx="18475" cy="18250"/>
            </a:xfrm>
            <a:custGeom>
              <a:rect b="b" l="l" r="r" t="t"/>
              <a:pathLst>
                <a:path extrusionOk="0" h="730" w="739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2273925" y="4263275"/>
              <a:ext cx="18175" cy="17725"/>
            </a:xfrm>
            <a:custGeom>
              <a:rect b="b" l="l" r="r" t="t"/>
              <a:pathLst>
                <a:path extrusionOk="0" h="709" w="727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2274325" y="4263700"/>
              <a:ext cx="17675" cy="17425"/>
            </a:xfrm>
            <a:custGeom>
              <a:rect b="b" l="l" r="r" t="t"/>
              <a:pathLst>
                <a:path extrusionOk="0" h="697" w="70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2274650" y="4264000"/>
              <a:ext cx="17250" cy="17000"/>
            </a:xfrm>
            <a:custGeom>
              <a:rect b="b" l="l" r="r" t="t"/>
              <a:pathLst>
                <a:path extrusionOk="0" h="680" w="69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2275050" y="4264400"/>
              <a:ext cx="16850" cy="16600"/>
            </a:xfrm>
            <a:custGeom>
              <a:rect b="b" l="l" r="r" t="t"/>
              <a:pathLst>
                <a:path extrusionOk="0" h="664" w="67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2275475" y="4264825"/>
              <a:ext cx="16425" cy="16300"/>
            </a:xfrm>
            <a:custGeom>
              <a:rect b="b" l="l" r="r" t="t"/>
              <a:pathLst>
                <a:path extrusionOk="0" h="652" w="6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2275875" y="4265225"/>
              <a:ext cx="16025" cy="15775"/>
            </a:xfrm>
            <a:custGeom>
              <a:rect b="b" l="l" r="r" t="t"/>
              <a:pathLst>
                <a:path extrusionOk="0" h="631" w="64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2276075" y="4265550"/>
              <a:ext cx="15825" cy="15575"/>
            </a:xfrm>
            <a:custGeom>
              <a:rect b="b" l="l" r="r" t="t"/>
              <a:pathLst>
                <a:path extrusionOk="0" h="623" w="63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2276500" y="4265950"/>
              <a:ext cx="15400" cy="15050"/>
            </a:xfrm>
            <a:custGeom>
              <a:rect b="b" l="l" r="r" t="t"/>
              <a:pathLst>
                <a:path extrusionOk="0" h="602" w="616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2276900" y="4266250"/>
              <a:ext cx="15000" cy="14750"/>
            </a:xfrm>
            <a:custGeom>
              <a:rect b="b" l="l" r="r" t="t"/>
              <a:pathLst>
                <a:path extrusionOk="0" h="590" w="60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2277200" y="4266575"/>
              <a:ext cx="14700" cy="14375"/>
            </a:xfrm>
            <a:custGeom>
              <a:rect b="b" l="l" r="r" t="t"/>
              <a:pathLst>
                <a:path extrusionOk="0" h="575" w="58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2277625" y="4266975"/>
              <a:ext cx="14275" cy="13850"/>
            </a:xfrm>
            <a:custGeom>
              <a:rect b="b" l="l" r="r" t="t"/>
              <a:pathLst>
                <a:path extrusionOk="0" h="554" w="571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2278025" y="4267375"/>
              <a:ext cx="13875" cy="13575"/>
            </a:xfrm>
            <a:custGeom>
              <a:rect b="b" l="l" r="r" t="t"/>
              <a:pathLst>
                <a:path extrusionOk="0" h="543" w="5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2278425" y="4267800"/>
              <a:ext cx="13475" cy="13025"/>
            </a:xfrm>
            <a:custGeom>
              <a:rect b="b" l="l" r="r" t="t"/>
              <a:pathLst>
                <a:path extrusionOk="0" h="521" w="539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278750" y="4268100"/>
              <a:ext cx="13150" cy="12850"/>
            </a:xfrm>
            <a:custGeom>
              <a:rect b="b" l="l" r="r" t="t"/>
              <a:pathLst>
                <a:path extrusionOk="0" h="514" w="526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279150" y="4268500"/>
              <a:ext cx="12650" cy="12450"/>
            </a:xfrm>
            <a:custGeom>
              <a:rect b="b" l="l" r="r" t="t"/>
              <a:pathLst>
                <a:path extrusionOk="0" h="498" w="50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279575" y="4268925"/>
              <a:ext cx="12000" cy="12025"/>
            </a:xfrm>
            <a:custGeom>
              <a:rect b="b" l="l" r="r" t="t"/>
              <a:pathLst>
                <a:path extrusionOk="0" h="481" w="4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2279975" y="4269325"/>
              <a:ext cx="11825" cy="11625"/>
            </a:xfrm>
            <a:custGeom>
              <a:rect b="b" l="l" r="r" t="t"/>
              <a:pathLst>
                <a:path extrusionOk="0" h="465" w="47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280175" y="4269650"/>
              <a:ext cx="11625" cy="11175"/>
            </a:xfrm>
            <a:custGeom>
              <a:rect b="b" l="l" r="r" t="t"/>
              <a:pathLst>
                <a:path extrusionOk="0" h="447" w="46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2280600" y="4270050"/>
              <a:ext cx="11200" cy="10900"/>
            </a:xfrm>
            <a:custGeom>
              <a:rect b="b" l="l" r="r" t="t"/>
              <a:pathLst>
                <a:path extrusionOk="0" h="436" w="448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2281000" y="4270450"/>
              <a:ext cx="10575" cy="10375"/>
            </a:xfrm>
            <a:custGeom>
              <a:rect b="b" l="l" r="r" t="t"/>
              <a:pathLst>
                <a:path extrusionOk="0" h="415" w="42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2281300" y="4270875"/>
              <a:ext cx="10500" cy="10050"/>
            </a:xfrm>
            <a:custGeom>
              <a:rect b="b" l="l" r="r" t="t"/>
              <a:pathLst>
                <a:path extrusionOk="0" h="402" w="42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2281725" y="4271075"/>
              <a:ext cx="10075" cy="9750"/>
            </a:xfrm>
            <a:custGeom>
              <a:rect b="b" l="l" r="r" t="t"/>
              <a:pathLst>
                <a:path extrusionOk="0" h="390" w="403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2282125" y="4271475"/>
              <a:ext cx="9450" cy="9350"/>
            </a:xfrm>
            <a:custGeom>
              <a:rect b="b" l="l" r="r" t="t"/>
              <a:pathLst>
                <a:path extrusionOk="0" h="374" w="378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2282550" y="4271900"/>
              <a:ext cx="9025" cy="8925"/>
            </a:xfrm>
            <a:custGeom>
              <a:rect b="b" l="l" r="r" t="t"/>
              <a:pathLst>
                <a:path extrusionOk="0" h="357" w="361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282850" y="4272200"/>
              <a:ext cx="8950" cy="8525"/>
            </a:xfrm>
            <a:custGeom>
              <a:rect b="b" l="l" r="r" t="t"/>
              <a:pathLst>
                <a:path extrusionOk="0" h="341" w="358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2283250" y="4272600"/>
              <a:ext cx="8550" cy="8225"/>
            </a:xfrm>
            <a:custGeom>
              <a:rect b="b" l="l" r="r" t="t"/>
              <a:pathLst>
                <a:path extrusionOk="0" h="329" w="34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2283675" y="4273025"/>
              <a:ext cx="7900" cy="7800"/>
            </a:xfrm>
            <a:custGeom>
              <a:rect b="b" l="l" r="r" t="t"/>
              <a:pathLst>
                <a:path extrusionOk="0" h="312" w="31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2284075" y="4273425"/>
              <a:ext cx="7400" cy="7350"/>
            </a:xfrm>
            <a:custGeom>
              <a:rect b="b" l="l" r="r" t="t"/>
              <a:pathLst>
                <a:path extrusionOk="0" h="294" w="29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2284275" y="4273750"/>
              <a:ext cx="7300" cy="7075"/>
            </a:xfrm>
            <a:custGeom>
              <a:rect b="b" l="l" r="r" t="t"/>
              <a:pathLst>
                <a:path extrusionOk="0" h="283" w="29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2284700" y="4274150"/>
              <a:ext cx="6775" cy="6625"/>
            </a:xfrm>
            <a:custGeom>
              <a:rect b="b" l="l" r="r" t="t"/>
              <a:pathLst>
                <a:path extrusionOk="0" h="265" w="27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2285100" y="4274550"/>
              <a:ext cx="6375" cy="6225"/>
            </a:xfrm>
            <a:custGeom>
              <a:rect b="b" l="l" r="r" t="t"/>
              <a:pathLst>
                <a:path extrusionOk="0" h="249" w="25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2285400" y="4274950"/>
              <a:ext cx="6075" cy="5825"/>
            </a:xfrm>
            <a:custGeom>
              <a:rect b="b" l="l" r="r" t="t"/>
              <a:pathLst>
                <a:path extrusionOk="0" h="233" w="243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2285825" y="4275275"/>
              <a:ext cx="5750" cy="5500"/>
            </a:xfrm>
            <a:custGeom>
              <a:rect b="b" l="l" r="r" t="t"/>
              <a:pathLst>
                <a:path extrusionOk="0" h="220" w="23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2286225" y="4275575"/>
              <a:ext cx="5250" cy="5150"/>
            </a:xfrm>
            <a:custGeom>
              <a:rect b="b" l="l" r="r" t="t"/>
              <a:pathLst>
                <a:path extrusionOk="0" h="206" w="21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2286650" y="4275975"/>
              <a:ext cx="4825" cy="4700"/>
            </a:xfrm>
            <a:custGeom>
              <a:rect b="b" l="l" r="r" t="t"/>
              <a:pathLst>
                <a:path extrusionOk="0" h="188" w="193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2286950" y="4276300"/>
              <a:ext cx="4525" cy="4375"/>
            </a:xfrm>
            <a:custGeom>
              <a:rect b="b" l="l" r="r" t="t"/>
              <a:pathLst>
                <a:path extrusionOk="0" h="175" w="18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2287350" y="4276700"/>
              <a:ext cx="4225" cy="4075"/>
            </a:xfrm>
            <a:custGeom>
              <a:rect b="b" l="l" r="r" t="t"/>
              <a:pathLst>
                <a:path extrusionOk="0" h="163" w="169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2287775" y="4277125"/>
              <a:ext cx="3700" cy="3550"/>
            </a:xfrm>
            <a:custGeom>
              <a:rect b="b" l="l" r="r" t="t"/>
              <a:pathLst>
                <a:path extrusionOk="0" h="142" w="14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2288175" y="4277500"/>
              <a:ext cx="3300" cy="3175"/>
            </a:xfrm>
            <a:custGeom>
              <a:rect b="b" l="l" r="r" t="t"/>
              <a:pathLst>
                <a:path extrusionOk="0" h="127" w="132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6"/>
          <p:cNvSpPr/>
          <p:nvPr/>
        </p:nvSpPr>
        <p:spPr>
          <a:xfrm>
            <a:off x="159625" y="212400"/>
            <a:ext cx="8806200" cy="4718700"/>
          </a:xfrm>
          <a:prstGeom prst="roundRect">
            <a:avLst>
              <a:gd fmla="val 0" name="adj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1" name="Google Shape;2281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2" name="Google Shape;2282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3" name="Google Shape;2283;p16"/>
          <p:cNvSpPr txBox="1"/>
          <p:nvPr>
            <p:ph idx="1" type="subTitle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3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" type="blank">
  <p:cSld name="BLANK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rect b="b" l="l" r="r" t="t"/>
            <a:pathLst>
              <a:path extrusionOk="0" h="43008" w="66114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rect b="b" l="l" r="r" t="t"/>
            <a:pathLst>
              <a:path extrusionOk="0" h="37443" w="66844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rect b="b" l="l" r="r" t="t"/>
            <a:pathLst>
              <a:path extrusionOk="0" h="28506" w="66844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/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291" name="Google Shape;2291;p17"/>
          <p:cNvSpPr txBox="1"/>
          <p:nvPr>
            <p:ph idx="1" type="subTitle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8"/>
          <p:cNvSpPr/>
          <p:nvPr/>
        </p:nvSpPr>
        <p:spPr>
          <a:xfrm flipH="1" rot="10800000">
            <a:off x="-70773" y="-37318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8"/>
          <p:cNvSpPr/>
          <p:nvPr/>
        </p:nvSpPr>
        <p:spPr>
          <a:xfrm flipH="1" rot="-9044995">
            <a:off x="1796052" y="970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8"/>
          <p:cNvSpPr/>
          <p:nvPr/>
        </p:nvSpPr>
        <p:spPr>
          <a:xfrm flipH="1" rot="10800000">
            <a:off x="6628810" y="-37409"/>
            <a:ext cx="2543430" cy="1849882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rect b="b" l="l" r="r" t="t"/>
            <a:pathLst>
              <a:path extrusionOk="0" h="11937" w="12397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8"/>
          <p:cNvSpPr/>
          <p:nvPr/>
        </p:nvSpPr>
        <p:spPr>
          <a:xfrm flipH="1" rot="1755005">
            <a:off x="5640720" y="4360163"/>
            <a:ext cx="1673997" cy="768140"/>
          </a:xfrm>
          <a:custGeom>
            <a:rect b="b" l="l" r="r" t="t"/>
            <a:pathLst>
              <a:path extrusionOk="0" h="9356" w="15504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8"/>
          <p:cNvSpPr/>
          <p:nvPr/>
        </p:nvSpPr>
        <p:spPr>
          <a:xfrm flipH="1" rot="10800000">
            <a:off x="732110" y="-30966"/>
            <a:ext cx="894104" cy="108024"/>
          </a:xfrm>
          <a:custGeom>
            <a:rect b="b" l="l" r="r" t="t"/>
            <a:pathLst>
              <a:path extrusionOk="0" h="2467" w="15526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8"/>
          <p:cNvSpPr txBox="1"/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2307" name="Google Shape;2307;p18"/>
          <p:cNvSpPr txBox="1"/>
          <p:nvPr>
            <p:ph idx="1" type="subTitle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TLE 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/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3"/>
          <p:cNvSpPr txBox="1"/>
          <p:nvPr>
            <p:ph idx="1" type="subTitle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flipH="1" rot="10800000">
            <a:off x="5247279" y="11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SUBTITLE 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/>
          <p:nvPr>
            <p:ph idx="1" type="subTitle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31440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flipH="1">
            <a:off x="3734850" y="2201612"/>
            <a:ext cx="4852807" cy="591428"/>
          </a:xfrm>
          <a:custGeom>
            <a:rect b="b" l="l" r="r" t="t"/>
            <a:pathLst>
              <a:path extrusionOk="0" h="4314" w="19326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-91009" y="-47625"/>
            <a:ext cx="9449141" cy="5238761"/>
          </a:xfrm>
          <a:custGeom>
            <a:rect b="b" l="l" r="r" t="t"/>
            <a:pathLst>
              <a:path extrusionOk="0" h="43089" w="73507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 txBox="1"/>
          <p:nvPr>
            <p:ph type="title"/>
          </p:nvPr>
        </p:nvSpPr>
        <p:spPr>
          <a:xfrm flipH="1">
            <a:off x="3850057" y="1141688"/>
            <a:ext cx="46224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3600"/>
              <a:buNone/>
              <a:defRPr sz="36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1" type="subTitle"/>
          </p:nvPr>
        </p:nvSpPr>
        <p:spPr>
          <a:xfrm flipH="1">
            <a:off x="5400475" y="2978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 flipH="1">
            <a:off x="5400525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3" type="subTitle"/>
          </p:nvPr>
        </p:nvSpPr>
        <p:spPr>
          <a:xfrm flipH="1">
            <a:off x="5400475" y="36085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4" type="title"/>
          </p:nvPr>
        </p:nvSpPr>
        <p:spPr>
          <a:xfrm flipH="1">
            <a:off x="5400525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5" type="subTitle"/>
          </p:nvPr>
        </p:nvSpPr>
        <p:spPr>
          <a:xfrm flipH="1">
            <a:off x="5400475" y="42390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6" type="title"/>
          </p:nvPr>
        </p:nvSpPr>
        <p:spPr>
          <a:xfrm flipH="1">
            <a:off x="5400525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7" type="title"/>
          </p:nvPr>
        </p:nvSpPr>
        <p:spPr>
          <a:xfrm flipH="1">
            <a:off x="-705000" y="2726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8" type="title"/>
          </p:nvPr>
        </p:nvSpPr>
        <p:spPr>
          <a:xfrm flipH="1">
            <a:off x="-705000" y="33568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9" type="title"/>
          </p:nvPr>
        </p:nvSpPr>
        <p:spPr>
          <a:xfrm flipH="1">
            <a:off x="-705000" y="39873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/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rect b="b" l="l" r="r" t="t"/>
            <a:pathLst>
              <a:path extrusionOk="0" h="25" w="26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1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98" name="Google Shape;98;p7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02" name="Google Shape;102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07" name="Google Shape;107;p7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7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14" name="Google Shape;114;p7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35950" y="2105025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7"/>
          <p:cNvSpPr txBox="1"/>
          <p:nvPr>
            <p:ph idx="2" type="title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7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1 1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-53675" y="-14175"/>
            <a:ext cx="9265825" cy="5243926"/>
          </a:xfrm>
          <a:custGeom>
            <a:rect b="b" l="l" r="r" t="t"/>
            <a:pathLst>
              <a:path extrusionOk="0" h="25530" w="43967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3" name="Google Shape;123;p8"/>
            <p:cNvSpPr/>
            <p:nvPr/>
          </p:nvSpPr>
          <p:spPr>
            <a:xfrm>
              <a:off x="3655900" y="1891900"/>
              <a:ext cx="1299075" cy="43617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39825" y="1642950"/>
              <a:ext cx="915250" cy="258475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742950" y="2287000"/>
              <a:ext cx="725400" cy="107200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27" name="Google Shape;127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132" name="Google Shape;132;p8"/>
            <p:cNvSpPr/>
            <p:nvPr/>
          </p:nvSpPr>
          <p:spPr>
            <a:xfrm>
              <a:off x="6169125" y="1518150"/>
              <a:ext cx="388150" cy="61675"/>
            </a:xfrm>
            <a:custGeom>
              <a:rect b="b" l="l" r="r" t="t"/>
              <a:pathLst>
                <a:path extrusionOk="0" h="2467" w="15526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820575" y="1099750"/>
              <a:ext cx="309925" cy="298425"/>
            </a:xfrm>
            <a:custGeom>
              <a:rect b="b" l="l" r="r" t="t"/>
              <a:pathLst>
                <a:path extrusionOk="0" h="11937" w="12397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790500" y="1211675"/>
              <a:ext cx="387600" cy="233900"/>
            </a:xfrm>
            <a:custGeom>
              <a:rect b="b" l="l" r="r" t="t"/>
              <a:pathLst>
                <a:path extrusionOk="0" h="9356" w="15504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830650" y="792900"/>
              <a:ext cx="347550" cy="168650"/>
            </a:xfrm>
            <a:custGeom>
              <a:rect b="b" l="l" r="r" t="t"/>
              <a:pathLst>
                <a:path extrusionOk="0" h="6746" w="13902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6" name="Google Shape;136;p8"/>
          <p:cNvCxnSpPr/>
          <p:nvPr/>
        </p:nvCxnSpPr>
        <p:spPr>
          <a:xfrm>
            <a:off x="2324100" y="-66675"/>
            <a:ext cx="0" cy="217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8"/>
          <p:cNvSpPr/>
          <p:nvPr/>
        </p:nvSpPr>
        <p:spPr>
          <a:xfrm>
            <a:off x="349275" y="2105025"/>
            <a:ext cx="3949500" cy="249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8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2" type="title"/>
          </p:nvPr>
        </p:nvSpPr>
        <p:spPr>
          <a:xfrm>
            <a:off x="130250" y="2781250"/>
            <a:ext cx="4387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WO COLUMNS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9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9"/>
          <p:cNvCxnSpPr/>
          <p:nvPr/>
        </p:nvCxnSpPr>
        <p:spPr>
          <a:xfrm>
            <a:off x="6005250" y="-99550"/>
            <a:ext cx="0" cy="4296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9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5247279" y="2339798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96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>
            <p:ph idx="12" type="sldNum"/>
          </p:nvPr>
        </p:nvSpPr>
        <p:spPr>
          <a:xfrm>
            <a:off x="8458144" y="4652968"/>
            <a:ext cx="560400" cy="4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9"/>
          <p:cNvSpPr txBox="1"/>
          <p:nvPr>
            <p:ph type="title"/>
          </p:nvPr>
        </p:nvSpPr>
        <p:spPr>
          <a:xfrm>
            <a:off x="3300150" y="10087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53" name="Google Shape;153;p9"/>
          <p:cNvCxnSpPr/>
          <p:nvPr/>
        </p:nvCxnSpPr>
        <p:spPr>
          <a:xfrm rot="10800000">
            <a:off x="504415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9"/>
          <p:cNvCxnSpPr/>
          <p:nvPr/>
        </p:nvCxnSpPr>
        <p:spPr>
          <a:xfrm rot="10800000">
            <a:off x="475600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9"/>
          <p:cNvCxnSpPr/>
          <p:nvPr/>
        </p:nvCxnSpPr>
        <p:spPr>
          <a:xfrm rot="10800000">
            <a:off x="221932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9"/>
          <p:cNvCxnSpPr/>
          <p:nvPr/>
        </p:nvCxnSpPr>
        <p:spPr>
          <a:xfrm rot="10800000">
            <a:off x="193117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9"/>
          <p:cNvSpPr/>
          <p:nvPr/>
        </p:nvSpPr>
        <p:spPr>
          <a:xfrm>
            <a:off x="99535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0F0F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382013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idx="2" type="title"/>
          </p:nvPr>
        </p:nvSpPr>
        <p:spPr>
          <a:xfrm flipH="1">
            <a:off x="127347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title"/>
          </p:nvPr>
        </p:nvSpPr>
        <p:spPr>
          <a:xfrm flipH="1">
            <a:off x="409825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 flipH="1">
            <a:off x="122602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4" type="subTitle"/>
          </p:nvPr>
        </p:nvSpPr>
        <p:spPr>
          <a:xfrm flipH="1">
            <a:off x="405085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0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b="1" sz="28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irst.org/resources/papers/hillsboro2019/Free-Fish-Aren-t-Free.pdf" TargetMode="External"/><Relationship Id="rId4" Type="http://schemas.openxmlformats.org/officeDocument/2006/relationships/hyperlink" Target="https://www.linuxfoundation.org/wp-content/uploads/2020/02/oss_supply_chain_security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access.redhat.com/security/cve/cve-2019-5736" TargetMode="External"/><Relationship Id="rId5" Type="http://schemas.openxmlformats.org/officeDocument/2006/relationships/hyperlink" Target="https://access.redhat.com/security/cve/cve-2019-573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redhat.com/en/blog/why-cvss-does-not-equal-risk-how-think-about-risk-your-environm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nterprise.verizon.com/resources/reports/dbi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hlnews.com/global-supply-chain/article/22055712/supply-chain-facing-increased-cyber-attacks" TargetMode="External"/><Relationship Id="rId4" Type="http://schemas.openxmlformats.org/officeDocument/2006/relationships/hyperlink" Target="https://www.microsoft.com/security/blog/2019/10/16/guarding-against-supply-chain-attacks-part-1-big-pictur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oreinfrastructure.org/wp-content/uploads/sites/6/2020/02/census_ii_vulnerabilities_in_the_core.pdf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hyperlink" Target="https://news.netcraft.com/archives/category/web-server-survey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ctoverse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9"/>
          <p:cNvSpPr txBox="1"/>
          <p:nvPr>
            <p:ph type="ctrTitle"/>
          </p:nvPr>
        </p:nvSpPr>
        <p:spPr>
          <a:xfrm>
            <a:off x="2853250" y="1516700"/>
            <a:ext cx="34185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By Default</a:t>
            </a:r>
            <a:endParaRPr/>
          </a:p>
        </p:txBody>
      </p:sp>
      <p:sp>
        <p:nvSpPr>
          <p:cNvPr id="2313" name="Google Shape;2313;p19"/>
          <p:cNvSpPr txBox="1"/>
          <p:nvPr>
            <p:ph idx="1" type="subTitle"/>
          </p:nvPr>
        </p:nvSpPr>
        <p:spPr>
          <a:xfrm>
            <a:off x="-33325" y="2867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 year in the life of commercial open source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4" name="Google Shape;2314;p19"/>
          <p:cNvGrpSpPr/>
          <p:nvPr/>
        </p:nvGrpSpPr>
        <p:grpSpPr>
          <a:xfrm rot="-7560219">
            <a:off x="7654425" y="-124119"/>
            <a:ext cx="1746097" cy="1763524"/>
            <a:chOff x="1977150" y="891025"/>
            <a:chExt cx="255500" cy="258050"/>
          </a:xfrm>
        </p:grpSpPr>
        <p:sp>
          <p:nvSpPr>
            <p:cNvPr id="2315" name="Google Shape;2315;p19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4" name="Google Shape;2354;p19"/>
          <p:cNvGrpSpPr/>
          <p:nvPr/>
        </p:nvGrpSpPr>
        <p:grpSpPr>
          <a:xfrm>
            <a:off x="576359" y="3142112"/>
            <a:ext cx="1956593" cy="897079"/>
            <a:chOff x="1807600" y="2503350"/>
            <a:chExt cx="934425" cy="428425"/>
          </a:xfrm>
        </p:grpSpPr>
        <p:sp>
          <p:nvSpPr>
            <p:cNvPr id="2355" name="Google Shape;2355;p19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9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9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9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9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9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28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/>
              <a:t>OSS YEAR-IN-REVIEW &amp; </a:t>
            </a:r>
            <a:r>
              <a:rPr b="1" i="1" lang="es" sz="1800"/>
              <a:t>TRENDY</a:t>
            </a:r>
            <a:r>
              <a:rPr b="1" i="1" lang="es" sz="1800"/>
              <a:t> TRENDS!</a:t>
            </a:r>
            <a:endParaRPr b="1"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28"/>
          <p:cNvSpPr txBox="1"/>
          <p:nvPr>
            <p:ph idx="2" type="title"/>
          </p:nvPr>
        </p:nvSpPr>
        <p:spPr>
          <a:xfrm>
            <a:off x="890275" y="2781250"/>
            <a:ext cx="28674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 great </a:t>
            </a:r>
            <a:r>
              <a:rPr lang="es">
                <a:solidFill>
                  <a:srgbClr val="753E93"/>
                </a:solidFill>
              </a:rPr>
              <a:t>headline: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791" name="Google Shape;2791;p28"/>
          <p:cNvSpPr txBox="1"/>
          <p:nvPr>
            <p:ph type="title"/>
          </p:nvPr>
        </p:nvSpPr>
        <p:spPr>
          <a:xfrm>
            <a:off x="1735895" y="2197945"/>
            <a:ext cx="116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9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</a:t>
            </a:r>
            <a:r>
              <a:rPr lang="es">
                <a:solidFill>
                  <a:srgbClr val="753E93"/>
                </a:solidFill>
              </a:rPr>
              <a:t>Perspective</a:t>
            </a:r>
            <a:r>
              <a:rPr lang="es"/>
              <a:t>!</a:t>
            </a:r>
            <a:endParaRPr/>
          </a:p>
        </p:txBody>
      </p:sp>
      <p:sp>
        <p:nvSpPr>
          <p:cNvPr id="2797" name="Google Shape;2797;p29"/>
          <p:cNvSpPr txBox="1"/>
          <p:nvPr/>
        </p:nvSpPr>
        <p:spPr>
          <a:xfrm>
            <a:off x="484099" y="2603900"/>
            <a:ext cx="49059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Red Hat Inc - a small  enterprise software company using an open source development model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0" marL="203200" rtl="0" algn="l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400"/>
              <a:buFont typeface="Red Hat Display Medium"/>
              <a:buChar char="●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25+ years in the industry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0" marL="203200" rtl="0" algn="l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1400"/>
              <a:buFont typeface="Red Hat Display Medium"/>
              <a:buChar char="●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Community leadership in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Linux Kernel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Apache Foundation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OpenSSL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RDO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-190500" lvl="1" marL="419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Char char="○"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...and SO many more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!</a:t>
            </a:r>
            <a:endParaRPr sz="12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Every year we compile a </a:t>
            </a:r>
            <a:r>
              <a:rPr b="1" lang="es" sz="12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Risk Report</a:t>
            </a:r>
            <a:r>
              <a:rPr lang="es" sz="12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, which is the source of a lot of the following data point, augmented with community facts</a:t>
            </a:r>
            <a:endParaRPr sz="12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pic>
        <p:nvPicPr>
          <p:cNvPr id="2798" name="Google Shape;2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42399" y="971550"/>
            <a:ext cx="3449200" cy="210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5" y="203724"/>
            <a:ext cx="2977050" cy="9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30"/>
          <p:cNvSpPr txBox="1"/>
          <p:nvPr>
            <p:ph type="title"/>
          </p:nvPr>
        </p:nvSpPr>
        <p:spPr>
          <a:xfrm>
            <a:off x="5143500" y="330150"/>
            <a:ext cx="3566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 you get your open source </a:t>
            </a:r>
            <a:r>
              <a:rPr lang="es">
                <a:solidFill>
                  <a:srgbClr val="753E93"/>
                </a:solidFill>
              </a:rPr>
              <a:t>MATTERS</a:t>
            </a:r>
            <a:endParaRPr/>
          </a:p>
        </p:txBody>
      </p:sp>
      <p:sp>
        <p:nvSpPr>
          <p:cNvPr id="2805" name="Google Shape;2805;p30"/>
          <p:cNvSpPr txBox="1"/>
          <p:nvPr>
            <p:ph idx="1" type="subTitle"/>
          </p:nvPr>
        </p:nvSpPr>
        <p:spPr>
          <a:xfrm flipH="1">
            <a:off x="1089825" y="2825650"/>
            <a:ext cx="22560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We’ve talked about this before, just because the code is free doesn’t mean you want it.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https://www.first.org/resources/papers/hillsboro2019/Free-Fish-Aren-t-Free.pdf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30"/>
          <p:cNvSpPr txBox="1"/>
          <p:nvPr>
            <p:ph idx="2" type="title"/>
          </p:nvPr>
        </p:nvSpPr>
        <p:spPr>
          <a:xfrm flipH="1">
            <a:off x="1019100" y="2558250"/>
            <a:ext cx="2372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Free fish aren’t free</a:t>
            </a:r>
            <a:endParaRPr/>
          </a:p>
        </p:txBody>
      </p:sp>
      <p:sp>
        <p:nvSpPr>
          <p:cNvPr id="2807" name="Google Shape;2807;p30"/>
          <p:cNvSpPr txBox="1"/>
          <p:nvPr>
            <p:ph idx="4" type="subTitle"/>
          </p:nvPr>
        </p:nvSpPr>
        <p:spPr>
          <a:xfrm flipH="1">
            <a:off x="3916200" y="2749450"/>
            <a:ext cx="22560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Your customers are </a:t>
            </a:r>
            <a:r>
              <a:rPr lang="es"/>
              <a:t>transferring</a:t>
            </a:r>
            <a:r>
              <a:rPr lang="es"/>
              <a:t> THEIR </a:t>
            </a:r>
            <a:r>
              <a:rPr lang="es"/>
              <a:t>software</a:t>
            </a:r>
            <a:r>
              <a:rPr lang="es"/>
              <a:t> risks to YOU, their </a:t>
            </a:r>
            <a:r>
              <a:rPr lang="es"/>
              <a:t>supplier</a:t>
            </a:r>
            <a:r>
              <a:rPr lang="es"/>
              <a:t>, and are expecting YOU to conduct reasonable due </a:t>
            </a:r>
            <a:r>
              <a:rPr lang="es"/>
              <a:t>diligence</a:t>
            </a:r>
            <a:r>
              <a:rPr lang="es"/>
              <a:t>/management of the bits you give THEM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https://www.linuxfoundation.org/wp-content/uploads/2020/02/oss_supply_chain_security.pdf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30"/>
          <p:cNvSpPr txBox="1"/>
          <p:nvPr>
            <p:ph idx="3" type="title"/>
          </p:nvPr>
        </p:nvSpPr>
        <p:spPr>
          <a:xfrm flipH="1">
            <a:off x="4098250" y="24820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supply chain</a:t>
            </a:r>
            <a:endParaRPr/>
          </a:p>
        </p:txBody>
      </p:sp>
      <p:grpSp>
        <p:nvGrpSpPr>
          <p:cNvPr id="2809" name="Google Shape;2809;p30"/>
          <p:cNvGrpSpPr/>
          <p:nvPr/>
        </p:nvGrpSpPr>
        <p:grpSpPr>
          <a:xfrm>
            <a:off x="2010575" y="2027827"/>
            <a:ext cx="439758" cy="428650"/>
            <a:chOff x="6242450" y="3252800"/>
            <a:chExt cx="484475" cy="398300"/>
          </a:xfrm>
        </p:grpSpPr>
        <p:sp>
          <p:nvSpPr>
            <p:cNvPr id="2810" name="Google Shape;2810;p30"/>
            <p:cNvSpPr/>
            <p:nvPr/>
          </p:nvSpPr>
          <p:spPr>
            <a:xfrm>
              <a:off x="6626825" y="3427175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6508150" y="3418300"/>
              <a:ext cx="45550" cy="68400"/>
            </a:xfrm>
            <a:custGeom>
              <a:rect b="b" l="l" r="r" t="t"/>
              <a:pathLst>
                <a:path extrusionOk="0" h="2736" w="1822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6242450" y="3252800"/>
              <a:ext cx="484475" cy="398300"/>
            </a:xfrm>
            <a:custGeom>
              <a:rect b="b" l="l" r="r" t="t"/>
              <a:pathLst>
                <a:path extrusionOk="0" h="15932" w="19379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</a:endParaRPr>
            </a:p>
          </p:txBody>
        </p:sp>
      </p:grpSp>
      <p:grpSp>
        <p:nvGrpSpPr>
          <p:cNvPr id="2813" name="Google Shape;2813;p30"/>
          <p:cNvGrpSpPr/>
          <p:nvPr/>
        </p:nvGrpSpPr>
        <p:grpSpPr>
          <a:xfrm>
            <a:off x="4868621" y="1990106"/>
            <a:ext cx="351155" cy="351706"/>
            <a:chOff x="-59502375" y="1904375"/>
            <a:chExt cx="319000" cy="319500"/>
          </a:xfrm>
        </p:grpSpPr>
        <p:sp>
          <p:nvSpPr>
            <p:cNvPr id="2814" name="Google Shape;2814;p30"/>
            <p:cNvSpPr/>
            <p:nvPr/>
          </p:nvSpPr>
          <p:spPr>
            <a:xfrm>
              <a:off x="-59455125" y="2097050"/>
              <a:ext cx="227650" cy="62225"/>
            </a:xfrm>
            <a:custGeom>
              <a:rect b="b" l="l" r="r" t="t"/>
              <a:pathLst>
                <a:path extrusionOk="0" h="2489" w="9106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0"/>
            <p:cNvSpPr/>
            <p:nvPr/>
          </p:nvSpPr>
          <p:spPr>
            <a:xfrm>
              <a:off x="-59502375" y="1966300"/>
              <a:ext cx="319000" cy="257575"/>
            </a:xfrm>
            <a:custGeom>
              <a:rect b="b" l="l" r="r" t="t"/>
              <a:pathLst>
                <a:path extrusionOk="0" h="10303" w="1276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-59322800" y="1904375"/>
              <a:ext cx="106350" cy="41175"/>
            </a:xfrm>
            <a:custGeom>
              <a:rect b="b" l="l" r="r" t="t"/>
              <a:pathLst>
                <a:path extrusionOk="0" h="1647" w="4254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31"/>
          <p:cNvSpPr txBox="1"/>
          <p:nvPr>
            <p:ph type="title"/>
          </p:nvPr>
        </p:nvSpPr>
        <p:spPr>
          <a:xfrm>
            <a:off x="4073800" y="330150"/>
            <a:ext cx="46365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Reinforce the concept using </a:t>
            </a:r>
            <a:r>
              <a:rPr lang="es">
                <a:solidFill>
                  <a:srgbClr val="753E93"/>
                </a:solidFill>
              </a:rPr>
              <a:t>graphs and charts</a:t>
            </a:r>
            <a:r>
              <a:rPr lang="es"/>
              <a:t>!</a:t>
            </a:r>
            <a:endParaRPr/>
          </a:p>
        </p:txBody>
      </p:sp>
      <p:sp>
        <p:nvSpPr>
          <p:cNvPr id="2822" name="Google Shape;2822;p31"/>
          <p:cNvSpPr txBox="1"/>
          <p:nvPr/>
        </p:nvSpPr>
        <p:spPr>
          <a:xfrm>
            <a:off x="4590975" y="1353200"/>
            <a:ext cx="1455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Flaws reported</a:t>
            </a:r>
            <a:endParaRPr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Some years are busier than others, but overall our Incoming must sift through A LOT of reports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4590975" y="2717725"/>
            <a:ext cx="16827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4991"/>
                </a:solidFill>
                <a:latin typeface="Unica One"/>
                <a:ea typeface="Unica One"/>
                <a:cs typeface="Unica One"/>
                <a:sym typeface="Unica One"/>
              </a:rPr>
              <a:t>Advisories Issued</a:t>
            </a:r>
            <a:endParaRPr>
              <a:solidFill>
                <a:srgbClr val="48499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This is a result of more products and more longer-life support streams.  This is new work for product engineering and our customers to address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543950" y="1353200"/>
            <a:ext cx="20250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F0F4B"/>
                </a:solidFill>
                <a:latin typeface="Unica One"/>
                <a:ea typeface="Unica One"/>
                <a:cs typeface="Unica One"/>
                <a:sym typeface="Unica One"/>
              </a:rPr>
              <a:t>CVEs Fixed</a:t>
            </a:r>
            <a:endParaRPr>
              <a:solidFill>
                <a:srgbClr val="0F0F4B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Certainly not out busiest year (/me shakes fist at 2016) we fixed more vulnerabilities than the last several years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543950" y="2413400"/>
            <a:ext cx="2166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Trend </a:t>
            </a:r>
            <a:r>
              <a:rPr lang="es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Observations</a:t>
            </a:r>
            <a:endParaRPr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More vulns are found every year, our customers want more patches more quickly to “make the scanner pain go way”  &lt;--more on THIS in a bit!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2826" name="Google Shape;2826;p31"/>
          <p:cNvGrpSpPr/>
          <p:nvPr/>
        </p:nvGrpSpPr>
        <p:grpSpPr>
          <a:xfrm>
            <a:off x="1128424" y="2135123"/>
            <a:ext cx="2850005" cy="1572254"/>
            <a:chOff x="1128424" y="2135123"/>
            <a:chExt cx="2850005" cy="1572254"/>
          </a:xfrm>
        </p:grpSpPr>
        <p:grpSp>
          <p:nvGrpSpPr>
            <p:cNvPr id="2827" name="Google Shape;2827;p31"/>
            <p:cNvGrpSpPr/>
            <p:nvPr/>
          </p:nvGrpSpPr>
          <p:grpSpPr>
            <a:xfrm>
              <a:off x="3698283" y="3427911"/>
              <a:ext cx="280146" cy="279465"/>
              <a:chOff x="-42796875" y="2680675"/>
              <a:chExt cx="319000" cy="318225"/>
            </a:xfrm>
          </p:grpSpPr>
          <p:sp>
            <p:nvSpPr>
              <p:cNvPr id="2828" name="Google Shape;2828;p31"/>
              <p:cNvSpPr/>
              <p:nvPr/>
            </p:nvSpPr>
            <p:spPr>
              <a:xfrm>
                <a:off x="-42671650" y="2853950"/>
                <a:ext cx="70125" cy="21275"/>
              </a:xfrm>
              <a:custGeom>
                <a:rect b="b" l="l" r="r" t="t"/>
                <a:pathLst>
                  <a:path extrusionOk="0" h="851" w="2805">
                    <a:moveTo>
                      <a:pt x="442" y="0"/>
                    </a:moveTo>
                    <a:cubicBezTo>
                      <a:pt x="190" y="0"/>
                      <a:pt x="1" y="221"/>
                      <a:pt x="1" y="410"/>
                    </a:cubicBezTo>
                    <a:cubicBezTo>
                      <a:pt x="1" y="630"/>
                      <a:pt x="190" y="851"/>
                      <a:pt x="442" y="851"/>
                    </a:cubicBezTo>
                    <a:lnTo>
                      <a:pt x="2364" y="851"/>
                    </a:lnTo>
                    <a:cubicBezTo>
                      <a:pt x="2616" y="851"/>
                      <a:pt x="2773" y="630"/>
                      <a:pt x="2773" y="410"/>
                    </a:cubicBezTo>
                    <a:cubicBezTo>
                      <a:pt x="2805" y="221"/>
                      <a:pt x="2584" y="0"/>
                      <a:pt x="23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-42671650" y="2895675"/>
                <a:ext cx="70125" cy="20525"/>
              </a:xfrm>
              <a:custGeom>
                <a:rect b="b" l="l" r="r" t="t"/>
                <a:pathLst>
                  <a:path extrusionOk="0" h="821" w="2805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63"/>
                      <a:pt x="190" y="820"/>
                      <a:pt x="442" y="820"/>
                    </a:cubicBezTo>
                    <a:lnTo>
                      <a:pt x="2364" y="820"/>
                    </a:lnTo>
                    <a:cubicBezTo>
                      <a:pt x="2616" y="820"/>
                      <a:pt x="2773" y="631"/>
                      <a:pt x="2773" y="442"/>
                    </a:cubicBezTo>
                    <a:cubicBezTo>
                      <a:pt x="2805" y="190"/>
                      <a:pt x="2584" y="1"/>
                      <a:pt x="2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-42796875" y="2680675"/>
                <a:ext cx="319000" cy="318225"/>
              </a:xfrm>
              <a:custGeom>
                <a:rect b="b" l="l" r="r" t="t"/>
                <a:pathLst>
                  <a:path extrusionOk="0" h="12729" w="12760">
                    <a:moveTo>
                      <a:pt x="9011" y="882"/>
                    </a:moveTo>
                    <a:cubicBezTo>
                      <a:pt x="9168" y="882"/>
                      <a:pt x="9357" y="914"/>
                      <a:pt x="9483" y="945"/>
                    </a:cubicBezTo>
                    <a:cubicBezTo>
                      <a:pt x="9799" y="1071"/>
                      <a:pt x="10051" y="1355"/>
                      <a:pt x="10177" y="1701"/>
                    </a:cubicBezTo>
                    <a:lnTo>
                      <a:pt x="2615" y="1701"/>
                    </a:lnTo>
                    <a:cubicBezTo>
                      <a:pt x="2804" y="1229"/>
                      <a:pt x="3245" y="882"/>
                      <a:pt x="3781" y="882"/>
                    </a:cubicBezTo>
                    <a:close/>
                    <a:moveTo>
                      <a:pt x="1733" y="3623"/>
                    </a:moveTo>
                    <a:lnTo>
                      <a:pt x="1733" y="5293"/>
                    </a:lnTo>
                    <a:lnTo>
                      <a:pt x="914" y="5293"/>
                    </a:lnTo>
                    <a:lnTo>
                      <a:pt x="914" y="3623"/>
                    </a:lnTo>
                    <a:close/>
                    <a:moveTo>
                      <a:pt x="11941" y="3623"/>
                    </a:moveTo>
                    <a:lnTo>
                      <a:pt x="11941" y="5293"/>
                    </a:lnTo>
                    <a:lnTo>
                      <a:pt x="11122" y="5293"/>
                    </a:lnTo>
                    <a:lnTo>
                      <a:pt x="11122" y="3623"/>
                    </a:lnTo>
                    <a:close/>
                    <a:moveTo>
                      <a:pt x="10240" y="2521"/>
                    </a:moveTo>
                    <a:lnTo>
                      <a:pt x="10240" y="5316"/>
                    </a:lnTo>
                    <a:lnTo>
                      <a:pt x="10240" y="5316"/>
                    </a:lnTo>
                    <a:cubicBezTo>
                      <a:pt x="10144" y="5293"/>
                      <a:pt x="10003" y="5293"/>
                      <a:pt x="9862" y="5293"/>
                    </a:cubicBezTo>
                    <a:lnTo>
                      <a:pt x="6932" y="5293"/>
                    </a:lnTo>
                    <a:lnTo>
                      <a:pt x="6932" y="2521"/>
                    </a:lnTo>
                    <a:close/>
                    <a:moveTo>
                      <a:pt x="6144" y="2521"/>
                    </a:moveTo>
                    <a:lnTo>
                      <a:pt x="6144" y="5293"/>
                    </a:lnTo>
                    <a:lnTo>
                      <a:pt x="2962" y="5293"/>
                    </a:lnTo>
                    <a:cubicBezTo>
                      <a:pt x="2804" y="5293"/>
                      <a:pt x="2678" y="5293"/>
                      <a:pt x="2552" y="5324"/>
                    </a:cubicBezTo>
                    <a:lnTo>
                      <a:pt x="2552" y="2521"/>
                    </a:lnTo>
                    <a:close/>
                    <a:moveTo>
                      <a:pt x="9893" y="6207"/>
                    </a:moveTo>
                    <a:cubicBezTo>
                      <a:pt x="10555" y="6207"/>
                      <a:pt x="11122" y="6742"/>
                      <a:pt x="11122" y="7404"/>
                    </a:cubicBezTo>
                    <a:lnTo>
                      <a:pt x="11122" y="9861"/>
                    </a:lnTo>
                    <a:cubicBezTo>
                      <a:pt x="11122" y="10019"/>
                      <a:pt x="11027" y="10145"/>
                      <a:pt x="10933" y="10208"/>
                    </a:cubicBezTo>
                    <a:cubicBezTo>
                      <a:pt x="10838" y="10239"/>
                      <a:pt x="10775" y="10302"/>
                      <a:pt x="10681" y="10302"/>
                    </a:cubicBezTo>
                    <a:lnTo>
                      <a:pt x="2143" y="10302"/>
                    </a:lnTo>
                    <a:cubicBezTo>
                      <a:pt x="1922" y="10302"/>
                      <a:pt x="1796" y="10176"/>
                      <a:pt x="1733" y="10019"/>
                    </a:cubicBezTo>
                    <a:cubicBezTo>
                      <a:pt x="1702" y="9924"/>
                      <a:pt x="1733" y="10050"/>
                      <a:pt x="1733" y="8254"/>
                    </a:cubicBezTo>
                    <a:lnTo>
                      <a:pt x="1733" y="7404"/>
                    </a:lnTo>
                    <a:cubicBezTo>
                      <a:pt x="1733" y="6994"/>
                      <a:pt x="1922" y="6616"/>
                      <a:pt x="2300" y="6396"/>
                    </a:cubicBezTo>
                    <a:cubicBezTo>
                      <a:pt x="2489" y="6270"/>
                      <a:pt x="2710" y="6207"/>
                      <a:pt x="2993" y="6207"/>
                    </a:cubicBezTo>
                    <a:close/>
                    <a:moveTo>
                      <a:pt x="3403" y="11090"/>
                    </a:moveTo>
                    <a:lnTo>
                      <a:pt x="3403" y="11909"/>
                    </a:lnTo>
                    <a:lnTo>
                      <a:pt x="2552" y="11909"/>
                    </a:lnTo>
                    <a:lnTo>
                      <a:pt x="2552" y="11090"/>
                    </a:lnTo>
                    <a:close/>
                    <a:moveTo>
                      <a:pt x="10271" y="11090"/>
                    </a:moveTo>
                    <a:lnTo>
                      <a:pt x="10271" y="11909"/>
                    </a:lnTo>
                    <a:lnTo>
                      <a:pt x="9452" y="11909"/>
                    </a:lnTo>
                    <a:lnTo>
                      <a:pt x="9452" y="11090"/>
                    </a:lnTo>
                    <a:close/>
                    <a:moveTo>
                      <a:pt x="3750" y="0"/>
                    </a:moveTo>
                    <a:cubicBezTo>
                      <a:pt x="2615" y="0"/>
                      <a:pt x="1670" y="945"/>
                      <a:pt x="1670" y="2079"/>
                    </a:cubicBezTo>
                    <a:lnTo>
                      <a:pt x="1670" y="2804"/>
                    </a:lnTo>
                    <a:lnTo>
                      <a:pt x="442" y="2804"/>
                    </a:lnTo>
                    <a:cubicBezTo>
                      <a:pt x="190" y="2804"/>
                      <a:pt x="0" y="2993"/>
                      <a:pt x="0" y="3214"/>
                    </a:cubicBezTo>
                    <a:lnTo>
                      <a:pt x="0" y="5671"/>
                    </a:lnTo>
                    <a:cubicBezTo>
                      <a:pt x="0" y="5923"/>
                      <a:pt x="190" y="6112"/>
                      <a:pt x="442" y="6112"/>
                    </a:cubicBezTo>
                    <a:lnTo>
                      <a:pt x="1261" y="6112"/>
                    </a:lnTo>
                    <a:cubicBezTo>
                      <a:pt x="977" y="6459"/>
                      <a:pt x="820" y="6900"/>
                      <a:pt x="820" y="7341"/>
                    </a:cubicBezTo>
                    <a:lnTo>
                      <a:pt x="820" y="9830"/>
                    </a:lnTo>
                    <a:cubicBezTo>
                      <a:pt x="820" y="10365"/>
                      <a:pt x="1198" y="10806"/>
                      <a:pt x="1670" y="10995"/>
                    </a:cubicBezTo>
                    <a:lnTo>
                      <a:pt x="1670" y="12287"/>
                    </a:lnTo>
                    <a:cubicBezTo>
                      <a:pt x="1670" y="12539"/>
                      <a:pt x="1859" y="12728"/>
                      <a:pt x="2048" y="12728"/>
                    </a:cubicBezTo>
                    <a:lnTo>
                      <a:pt x="3718" y="12728"/>
                    </a:lnTo>
                    <a:cubicBezTo>
                      <a:pt x="3939" y="12728"/>
                      <a:pt x="4096" y="12539"/>
                      <a:pt x="4096" y="12287"/>
                    </a:cubicBezTo>
                    <a:lnTo>
                      <a:pt x="4096" y="11090"/>
                    </a:lnTo>
                    <a:lnTo>
                      <a:pt x="8507" y="11090"/>
                    </a:lnTo>
                    <a:lnTo>
                      <a:pt x="8507" y="12287"/>
                    </a:lnTo>
                    <a:cubicBezTo>
                      <a:pt x="8507" y="12539"/>
                      <a:pt x="8696" y="12728"/>
                      <a:pt x="8916" y="12728"/>
                    </a:cubicBezTo>
                    <a:lnTo>
                      <a:pt x="10555" y="12728"/>
                    </a:lnTo>
                    <a:cubicBezTo>
                      <a:pt x="10807" y="12728"/>
                      <a:pt x="10964" y="12539"/>
                      <a:pt x="10964" y="12287"/>
                    </a:cubicBezTo>
                    <a:lnTo>
                      <a:pt x="10964" y="10995"/>
                    </a:lnTo>
                    <a:cubicBezTo>
                      <a:pt x="11468" y="10838"/>
                      <a:pt x="11783" y="10365"/>
                      <a:pt x="11783" y="9830"/>
                    </a:cubicBezTo>
                    <a:lnTo>
                      <a:pt x="11783" y="7341"/>
                    </a:lnTo>
                    <a:cubicBezTo>
                      <a:pt x="11783" y="6868"/>
                      <a:pt x="11626" y="6427"/>
                      <a:pt x="11374" y="6112"/>
                    </a:cubicBezTo>
                    <a:lnTo>
                      <a:pt x="12224" y="6112"/>
                    </a:lnTo>
                    <a:cubicBezTo>
                      <a:pt x="12445" y="6112"/>
                      <a:pt x="12602" y="5923"/>
                      <a:pt x="12602" y="5671"/>
                    </a:cubicBezTo>
                    <a:lnTo>
                      <a:pt x="12602" y="3214"/>
                    </a:lnTo>
                    <a:cubicBezTo>
                      <a:pt x="12760" y="2993"/>
                      <a:pt x="12571" y="2804"/>
                      <a:pt x="12319" y="2804"/>
                    </a:cubicBezTo>
                    <a:lnTo>
                      <a:pt x="11059" y="2804"/>
                    </a:lnTo>
                    <a:lnTo>
                      <a:pt x="11059" y="2079"/>
                    </a:lnTo>
                    <a:cubicBezTo>
                      <a:pt x="11059" y="945"/>
                      <a:pt x="10145" y="0"/>
                      <a:pt x="8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-42753550" y="2854500"/>
                <a:ext cx="63825" cy="61700"/>
              </a:xfrm>
              <a:custGeom>
                <a:rect b="b" l="l" r="r" t="t"/>
                <a:pathLst>
                  <a:path extrusionOk="0" h="2468" w="2553">
                    <a:moveTo>
                      <a:pt x="1263" y="829"/>
                    </a:moveTo>
                    <a:cubicBezTo>
                      <a:pt x="1435" y="829"/>
                      <a:pt x="1565" y="949"/>
                      <a:pt x="1639" y="1144"/>
                    </a:cubicBezTo>
                    <a:cubicBezTo>
                      <a:pt x="1718" y="1410"/>
                      <a:pt x="1483" y="1676"/>
                      <a:pt x="1218" y="1676"/>
                    </a:cubicBezTo>
                    <a:cubicBezTo>
                      <a:pt x="1170" y="1676"/>
                      <a:pt x="1120" y="1668"/>
                      <a:pt x="1071" y="1648"/>
                    </a:cubicBezTo>
                    <a:cubicBezTo>
                      <a:pt x="945" y="1616"/>
                      <a:pt x="882" y="1490"/>
                      <a:pt x="851" y="1364"/>
                    </a:cubicBezTo>
                    <a:cubicBezTo>
                      <a:pt x="756" y="1144"/>
                      <a:pt x="914" y="892"/>
                      <a:pt x="1103" y="860"/>
                    </a:cubicBezTo>
                    <a:cubicBezTo>
                      <a:pt x="1160" y="839"/>
                      <a:pt x="1213" y="829"/>
                      <a:pt x="1263" y="829"/>
                    </a:cubicBezTo>
                    <a:close/>
                    <a:moveTo>
                      <a:pt x="1234" y="0"/>
                    </a:moveTo>
                    <a:cubicBezTo>
                      <a:pt x="841" y="0"/>
                      <a:pt x="443" y="194"/>
                      <a:pt x="189" y="545"/>
                    </a:cubicBezTo>
                    <a:cubicBezTo>
                      <a:pt x="95" y="734"/>
                      <a:pt x="0" y="986"/>
                      <a:pt x="0" y="1238"/>
                    </a:cubicBezTo>
                    <a:cubicBezTo>
                      <a:pt x="0" y="1932"/>
                      <a:pt x="567" y="2467"/>
                      <a:pt x="1229" y="2467"/>
                    </a:cubicBezTo>
                    <a:cubicBezTo>
                      <a:pt x="1765" y="2467"/>
                      <a:pt x="2237" y="2121"/>
                      <a:pt x="2395" y="1616"/>
                    </a:cubicBezTo>
                    <a:cubicBezTo>
                      <a:pt x="2552" y="1081"/>
                      <a:pt x="2363" y="514"/>
                      <a:pt x="1922" y="230"/>
                    </a:cubicBezTo>
                    <a:cubicBezTo>
                      <a:pt x="1718" y="74"/>
                      <a:pt x="1477" y="0"/>
                      <a:pt x="12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-42581850" y="2853950"/>
                <a:ext cx="63025" cy="61475"/>
              </a:xfrm>
              <a:custGeom>
                <a:rect b="b" l="l" r="r" t="t"/>
                <a:pathLst>
                  <a:path extrusionOk="0" h="2459" w="2521">
                    <a:moveTo>
                      <a:pt x="1269" y="860"/>
                    </a:moveTo>
                    <a:cubicBezTo>
                      <a:pt x="1493" y="860"/>
                      <a:pt x="1670" y="1049"/>
                      <a:pt x="1670" y="1260"/>
                    </a:cubicBezTo>
                    <a:cubicBezTo>
                      <a:pt x="1670" y="1481"/>
                      <a:pt x="1576" y="1638"/>
                      <a:pt x="1355" y="1670"/>
                    </a:cubicBezTo>
                    <a:cubicBezTo>
                      <a:pt x="1311" y="1683"/>
                      <a:pt x="1268" y="1689"/>
                      <a:pt x="1227" y="1689"/>
                    </a:cubicBezTo>
                    <a:cubicBezTo>
                      <a:pt x="1063" y="1689"/>
                      <a:pt x="927" y="1588"/>
                      <a:pt x="851" y="1386"/>
                    </a:cubicBezTo>
                    <a:cubicBezTo>
                      <a:pt x="788" y="1166"/>
                      <a:pt x="882" y="945"/>
                      <a:pt x="1135" y="882"/>
                    </a:cubicBezTo>
                    <a:cubicBezTo>
                      <a:pt x="1180" y="867"/>
                      <a:pt x="1225" y="860"/>
                      <a:pt x="1269" y="860"/>
                    </a:cubicBezTo>
                    <a:close/>
                    <a:moveTo>
                      <a:pt x="1261" y="0"/>
                    </a:moveTo>
                    <a:cubicBezTo>
                      <a:pt x="567" y="0"/>
                      <a:pt x="0" y="567"/>
                      <a:pt x="32" y="1229"/>
                    </a:cubicBezTo>
                    <a:cubicBezTo>
                      <a:pt x="32" y="1874"/>
                      <a:pt x="541" y="2459"/>
                      <a:pt x="1208" y="2459"/>
                    </a:cubicBezTo>
                    <a:cubicBezTo>
                      <a:pt x="1226" y="2459"/>
                      <a:pt x="1243" y="2458"/>
                      <a:pt x="1261" y="2458"/>
                    </a:cubicBezTo>
                    <a:cubicBezTo>
                      <a:pt x="1922" y="2458"/>
                      <a:pt x="2521" y="1891"/>
                      <a:pt x="2458" y="1229"/>
                    </a:cubicBezTo>
                    <a:cubicBezTo>
                      <a:pt x="2521" y="567"/>
                      <a:pt x="1954" y="0"/>
                      <a:pt x="1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3" name="Google Shape;2833;p31"/>
            <p:cNvSpPr/>
            <p:nvPr/>
          </p:nvSpPr>
          <p:spPr>
            <a:xfrm>
              <a:off x="1994006" y="2600963"/>
              <a:ext cx="280146" cy="278236"/>
            </a:xfrm>
            <a:custGeom>
              <a:rect b="b" l="l" r="r" t="t"/>
              <a:pathLst>
                <a:path extrusionOk="0" h="12673" w="1276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1"/>
            <p:cNvSpPr/>
            <p:nvPr/>
          </p:nvSpPr>
          <p:spPr>
            <a:xfrm>
              <a:off x="1128424" y="2135123"/>
              <a:ext cx="280168" cy="277797"/>
            </a:xfrm>
            <a:custGeom>
              <a:rect b="b" l="l" r="r" t="t"/>
              <a:pathLst>
                <a:path extrusionOk="0" h="12653" w="12761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1"/>
            <p:cNvSpPr/>
            <p:nvPr/>
          </p:nvSpPr>
          <p:spPr>
            <a:xfrm>
              <a:off x="2883333" y="3067227"/>
              <a:ext cx="242120" cy="278082"/>
            </a:xfrm>
            <a:custGeom>
              <a:rect b="b" l="l" r="r" t="t"/>
              <a:pathLst>
                <a:path extrusionOk="0" h="12666" w="11028">
                  <a:moveTo>
                    <a:pt x="8538" y="820"/>
                  </a:moveTo>
                  <a:lnTo>
                    <a:pt x="8538" y="2710"/>
                  </a:lnTo>
                  <a:lnTo>
                    <a:pt x="8412" y="2584"/>
                  </a:lnTo>
                  <a:cubicBezTo>
                    <a:pt x="8333" y="2505"/>
                    <a:pt x="8223" y="2466"/>
                    <a:pt x="8113" y="2466"/>
                  </a:cubicBezTo>
                  <a:cubicBezTo>
                    <a:pt x="8003" y="2466"/>
                    <a:pt x="7892" y="2505"/>
                    <a:pt x="7814" y="2584"/>
                  </a:cubicBezTo>
                  <a:lnTo>
                    <a:pt x="7719" y="2710"/>
                  </a:lnTo>
                  <a:lnTo>
                    <a:pt x="7719" y="820"/>
                  </a:lnTo>
                  <a:close/>
                  <a:moveTo>
                    <a:pt x="10177" y="820"/>
                  </a:moveTo>
                  <a:lnTo>
                    <a:pt x="10177" y="9357"/>
                  </a:lnTo>
                  <a:lnTo>
                    <a:pt x="2458" y="9357"/>
                  </a:lnTo>
                  <a:lnTo>
                    <a:pt x="2458" y="820"/>
                  </a:lnTo>
                  <a:lnTo>
                    <a:pt x="6869" y="820"/>
                  </a:lnTo>
                  <a:lnTo>
                    <a:pt x="6869" y="3687"/>
                  </a:lnTo>
                  <a:cubicBezTo>
                    <a:pt x="6869" y="3813"/>
                    <a:pt x="6932" y="3970"/>
                    <a:pt x="7026" y="4033"/>
                  </a:cubicBezTo>
                  <a:cubicBezTo>
                    <a:pt x="7100" y="4093"/>
                    <a:pt x="7196" y="4124"/>
                    <a:pt x="7292" y="4124"/>
                  </a:cubicBezTo>
                  <a:cubicBezTo>
                    <a:pt x="7400" y="4124"/>
                    <a:pt x="7510" y="4085"/>
                    <a:pt x="7593" y="4002"/>
                  </a:cubicBezTo>
                  <a:lnTo>
                    <a:pt x="8129" y="3466"/>
                  </a:lnTo>
                  <a:lnTo>
                    <a:pt x="8664" y="3970"/>
                  </a:lnTo>
                  <a:cubicBezTo>
                    <a:pt x="8719" y="4024"/>
                    <a:pt x="8844" y="4102"/>
                    <a:pt x="8958" y="4102"/>
                  </a:cubicBezTo>
                  <a:cubicBezTo>
                    <a:pt x="8976" y="4102"/>
                    <a:pt x="8994" y="4100"/>
                    <a:pt x="9011" y="4096"/>
                  </a:cubicBezTo>
                  <a:cubicBezTo>
                    <a:pt x="9200" y="4033"/>
                    <a:pt x="9357" y="3876"/>
                    <a:pt x="9357" y="3687"/>
                  </a:cubicBezTo>
                  <a:lnTo>
                    <a:pt x="9357" y="820"/>
                  </a:lnTo>
                  <a:close/>
                  <a:moveTo>
                    <a:pt x="1639" y="851"/>
                  </a:moveTo>
                  <a:lnTo>
                    <a:pt x="1639" y="9326"/>
                  </a:lnTo>
                  <a:cubicBezTo>
                    <a:pt x="1355" y="9326"/>
                    <a:pt x="1103" y="9389"/>
                    <a:pt x="820" y="9546"/>
                  </a:cubicBezTo>
                  <a:lnTo>
                    <a:pt x="820" y="2017"/>
                  </a:lnTo>
                  <a:cubicBezTo>
                    <a:pt x="820" y="1481"/>
                    <a:pt x="1166" y="1040"/>
                    <a:pt x="1639" y="851"/>
                  </a:cubicBezTo>
                  <a:close/>
                  <a:moveTo>
                    <a:pt x="10145" y="10177"/>
                  </a:moveTo>
                  <a:lnTo>
                    <a:pt x="10145" y="11846"/>
                  </a:lnTo>
                  <a:lnTo>
                    <a:pt x="1639" y="11846"/>
                  </a:lnTo>
                  <a:cubicBezTo>
                    <a:pt x="1166" y="11846"/>
                    <a:pt x="820" y="11500"/>
                    <a:pt x="820" y="11027"/>
                  </a:cubicBezTo>
                  <a:cubicBezTo>
                    <a:pt x="820" y="10555"/>
                    <a:pt x="1166" y="10177"/>
                    <a:pt x="1639" y="10177"/>
                  </a:cubicBezTo>
                  <a:close/>
                  <a:moveTo>
                    <a:pt x="1985" y="0"/>
                  </a:moveTo>
                  <a:cubicBezTo>
                    <a:pt x="851" y="32"/>
                    <a:pt x="0" y="946"/>
                    <a:pt x="0" y="2017"/>
                  </a:cubicBezTo>
                  <a:lnTo>
                    <a:pt x="0" y="11027"/>
                  </a:lnTo>
                  <a:cubicBezTo>
                    <a:pt x="0" y="11909"/>
                    <a:pt x="725" y="12665"/>
                    <a:pt x="1639" y="12665"/>
                  </a:cubicBezTo>
                  <a:lnTo>
                    <a:pt x="10618" y="12665"/>
                  </a:lnTo>
                  <a:cubicBezTo>
                    <a:pt x="10870" y="12665"/>
                    <a:pt x="11027" y="12476"/>
                    <a:pt x="11027" y="12224"/>
                  </a:cubicBezTo>
                  <a:lnTo>
                    <a:pt x="11027" y="379"/>
                  </a:lnTo>
                  <a:cubicBezTo>
                    <a:pt x="11027" y="189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6" name="Google Shape;2836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52"/>
            <a:ext cx="4513925" cy="29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32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Think About the </a:t>
            </a:r>
            <a:r>
              <a:rPr lang="es">
                <a:solidFill>
                  <a:srgbClr val="822F99"/>
                </a:solidFill>
              </a:rPr>
              <a:t>Attack Surface </a:t>
            </a:r>
            <a:r>
              <a:rPr lang="es"/>
              <a:t>You are supporting</a:t>
            </a:r>
            <a:endParaRPr>
              <a:solidFill>
                <a:srgbClr val="822F99"/>
              </a:solidFill>
            </a:endParaRPr>
          </a:p>
        </p:txBody>
      </p:sp>
      <p:graphicFrame>
        <p:nvGraphicFramePr>
          <p:cNvPr id="2842" name="Google Shape;2842;p32"/>
          <p:cNvGraphicFramePr/>
          <p:nvPr/>
        </p:nvGraphicFramePr>
        <p:xfrm>
          <a:off x="301655" y="14037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{812B77AD-9BC6-4BD4-BBC2-2F6384B7494D}</a:tableStyleId>
              </a:tblPr>
              <a:tblGrid>
                <a:gridCol w="4446050"/>
                <a:gridCol w="3818500"/>
              </a:tblGrid>
              <a:tr h="22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Unica One"/>
                          <a:ea typeface="Unica One"/>
                          <a:cs typeface="Unica One"/>
                          <a:sym typeface="Unica One"/>
                        </a:rPr>
                        <a:t>Product</a:t>
                      </a:r>
                      <a:endParaRPr b="1">
                        <a:solidFill>
                          <a:srgbClr val="FFFFFF"/>
                        </a:solidFill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9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Unica One"/>
                          <a:ea typeface="Unica One"/>
                          <a:cs typeface="Unica One"/>
                          <a:sym typeface="Unica One"/>
                        </a:rPr>
                        <a:t># of Packages</a:t>
                      </a:r>
                      <a:endParaRPr b="1" u="none" cap="none" strike="noStrike"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T="116525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991"/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Enterprise Linux 8.1 - default w/GUI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1348 RPMs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</a:tr>
              <a:tr h="26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Enterprise Linux 8.1 minimal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9837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405 RPMs</a:t>
                      </a:r>
                      <a:endParaRPr sz="800" u="none" cap="none" strike="noStrike">
                        <a:latin typeface="Scope One"/>
                        <a:ea typeface="Scope One"/>
                        <a:cs typeface="Scope One"/>
                        <a:sym typeface="Scope One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</a:tr>
              <a:tr h="2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Enterprise Linux 8.1 - full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9837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2321 RPMs [525 (Base OS) + 1796 (AppStream)]</a:t>
                      </a:r>
                      <a:endParaRPr b="1" sz="1200" u="none" cap="none" strike="noStrike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2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Enterprise Linux 7.7 - default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343 RPMs</a:t>
                      </a:r>
                      <a:endParaRPr sz="900"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</a:tr>
              <a:tr h="2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Enterprise Linux 7.7 - full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2319 RPMs</a:t>
                      </a:r>
                      <a:endParaRPr sz="900"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</a:tr>
              <a:tr h="23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OpenStack Platform 15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736 RPMs + underlying OS</a:t>
                      </a:r>
                      <a:endParaRPr sz="800">
                        <a:latin typeface="Scope One"/>
                        <a:ea typeface="Scope One"/>
                        <a:cs typeface="Scope One"/>
                        <a:sym typeface="Scope One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OpenShift Container Platform 4.2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200 components + underlying OS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0F54"/>
                    </a:solidFill>
                  </a:tcPr>
                </a:tc>
              </a:tr>
              <a:tr h="19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Red Hat JBoss Enterprise Application Platform 7.2.4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335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FFFFFF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530 jars + underlying OS</a:t>
                      </a:r>
                      <a:endParaRPr b="1" sz="1200">
                        <a:solidFill>
                          <a:srgbClr val="FFFFFF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2F79"/>
                    </a:solidFill>
                  </a:tcPr>
                </a:tc>
              </a:tr>
            </a:tbl>
          </a:graphicData>
        </a:graphic>
      </p:graphicFrame>
      <p:sp>
        <p:nvSpPr>
          <p:cNvPr id="2843" name="Google Shape;2843;p32"/>
          <p:cNvSpPr txBox="1"/>
          <p:nvPr/>
        </p:nvSpPr>
        <p:spPr>
          <a:xfrm>
            <a:off x="301650" y="4303000"/>
            <a:ext cx="4135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“Fun” Fact - Red Hat Product Security monitors over 450,000 OSS packages/versions that are included in our portfolio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3"/>
          <p:cNvSpPr txBox="1"/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753E93"/>
                </a:solidFill>
              </a:rPr>
              <a:t>I see</a:t>
            </a:r>
            <a:endParaRPr>
              <a:solidFill>
                <a:srgbClr val="753E9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VULNERABILITIES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3"/>
          <p:cNvSpPr txBox="1"/>
          <p:nvPr>
            <p:ph idx="1" type="subTitle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Overall, we’re seeing fewer CRITICAL </a:t>
            </a:r>
            <a:r>
              <a:rPr lang="es"/>
              <a:t>issues</a:t>
            </a:r>
            <a:r>
              <a:rPr lang="es"/>
              <a:t>, but are slowly being flooded by MODERATES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0" name="Google Shape;2850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50" y="2109350"/>
            <a:ext cx="4568850" cy="28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97" y="90675"/>
            <a:ext cx="4386277" cy="27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6" name="Google Shape;2856;p34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{17AEBB7B-98C0-4EF7-9229-4D5C579EBD67}</a:tableStyleId>
              </a:tblPr>
              <a:tblGrid>
                <a:gridCol w="2600425"/>
                <a:gridCol w="2063900"/>
                <a:gridCol w="4130225"/>
              </a:tblGrid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Component</a:t>
                      </a:r>
                      <a:endParaRPr sz="100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# of CVE's (this includes multiple affected version numbers of a product)</a:t>
                      </a:r>
                      <a:endParaRPr sz="100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 counts (included if 15+ for top 5)</a:t>
                      </a:r>
                      <a:endParaRPr sz="100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kernel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216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cwe-200(19), cwe-203-&gt;cwe-385(47), cwe-400(22), cwe-284(20), cwe-416(16)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thunderbird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156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cwe-120(24), cwe-416(27), cwe-829(24), cwe-843(15)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firefox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152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cwe-120(25), cwe-416(27), cwe-829(24), cwe-843(16)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chromium-browser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131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cwe-416(2), cwe-20(1), cwe-125(1)</a:t>
                      </a:r>
                      <a:endParaRPr b="1"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jackson-databind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123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cwe-502(93), cwe-502-&gt;cwe-200(18)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kernel-rt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112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cwe-200(13), cwe-385-&gt;cwe-203(13), cwe-416(13)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mysql:8.0/mysql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95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n/a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rh-mysql80-mysql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95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n/a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java-1.8.0-ibm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69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cwe-20(8)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qemu-kvm-rhev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59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cwe-122(13), cwe-203-&gt;cwe-385(24)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qemu-kvm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44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cwe-203-&gt;cwe-385(32)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libvirt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39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cwe-203-&gt;cwe-385(32)</a:t>
                      </a:r>
                      <a:endParaRPr b="1" sz="10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7" name="Google Shape;2857;p34"/>
          <p:cNvSpPr/>
          <p:nvPr/>
        </p:nvSpPr>
        <p:spPr>
          <a:xfrm>
            <a:off x="0" y="1481850"/>
            <a:ext cx="9083700" cy="833400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Since 2019 did not pan out to be the year of the Linux desktop, let’s put these 3 packages to the side.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</a:t>
            </a:r>
            <a:r>
              <a:rPr b="1" i="1" lang="es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aybe 2020 will be our year?</a:t>
            </a:r>
            <a:endParaRPr b="1" i="1"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58" name="Google Shape;2858;p34"/>
          <p:cNvSpPr/>
          <p:nvPr/>
        </p:nvSpPr>
        <p:spPr>
          <a:xfrm>
            <a:off x="4668050" y="916325"/>
            <a:ext cx="20316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Covert Timing Channel</a:t>
            </a:r>
            <a:endParaRPr sz="1200"/>
          </a:p>
        </p:txBody>
      </p:sp>
      <p:sp>
        <p:nvSpPr>
          <p:cNvPr id="2859" name="Google Shape;2859;p34"/>
          <p:cNvSpPr/>
          <p:nvPr/>
        </p:nvSpPr>
        <p:spPr>
          <a:xfrm>
            <a:off x="4512450" y="894725"/>
            <a:ext cx="30603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Uncontrolled Resource Consumption</a:t>
            </a:r>
            <a:endParaRPr sz="1200"/>
          </a:p>
        </p:txBody>
      </p:sp>
      <p:sp>
        <p:nvSpPr>
          <p:cNvPr id="2860" name="Google Shape;2860;p34"/>
          <p:cNvSpPr/>
          <p:nvPr/>
        </p:nvSpPr>
        <p:spPr>
          <a:xfrm>
            <a:off x="2947775" y="2277150"/>
            <a:ext cx="27315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Deserialization of Untrusted Data</a:t>
            </a:r>
            <a:endParaRPr sz="1200"/>
          </a:p>
        </p:txBody>
      </p:sp>
      <p:sp>
        <p:nvSpPr>
          <p:cNvPr id="2861" name="Google Shape;2861;p34"/>
          <p:cNvSpPr/>
          <p:nvPr/>
        </p:nvSpPr>
        <p:spPr>
          <a:xfrm>
            <a:off x="3198475" y="4093725"/>
            <a:ext cx="28182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Covert Timing Channel</a:t>
            </a:r>
            <a:endParaRPr sz="1200"/>
          </a:p>
        </p:txBody>
      </p:sp>
      <p:sp>
        <p:nvSpPr>
          <p:cNvPr id="2862" name="Google Shape;2862;p34"/>
          <p:cNvSpPr/>
          <p:nvPr/>
        </p:nvSpPr>
        <p:spPr>
          <a:xfrm>
            <a:off x="3760375" y="3198475"/>
            <a:ext cx="2818200" cy="27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Nar-nope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35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/>
              <a:t>Trendy</a:t>
            </a:r>
            <a:r>
              <a:rPr b="1" i="1" lang="es" sz="1800"/>
              <a:t> Trends that are trendily trending!</a:t>
            </a:r>
            <a:endParaRPr b="1"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35"/>
          <p:cNvSpPr txBox="1"/>
          <p:nvPr>
            <p:ph idx="2" type="title"/>
          </p:nvPr>
        </p:nvSpPr>
        <p:spPr>
          <a:xfrm>
            <a:off x="890275" y="2781250"/>
            <a:ext cx="28674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 great </a:t>
            </a:r>
            <a:r>
              <a:rPr lang="es">
                <a:solidFill>
                  <a:srgbClr val="753E93"/>
                </a:solidFill>
              </a:rPr>
              <a:t>headline: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869" name="Google Shape;2869;p35"/>
          <p:cNvSpPr txBox="1"/>
          <p:nvPr>
            <p:ph type="title"/>
          </p:nvPr>
        </p:nvSpPr>
        <p:spPr>
          <a:xfrm>
            <a:off x="1735895" y="2197945"/>
            <a:ext cx="116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4" name="Google Shape;2874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150"/>
            <a:ext cx="4955275" cy="3452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5" name="Google Shape;2875;p36"/>
          <p:cNvGraphicFramePr/>
          <p:nvPr/>
        </p:nvGraphicFramePr>
        <p:xfrm>
          <a:off x="5011575" y="3511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{DD6AA50B-CE3C-4F3F-AD62-EB11AED7ECB1}</a:tableStyleId>
              </a:tblPr>
              <a:tblGrid>
                <a:gridCol w="327000"/>
                <a:gridCol w="1281175"/>
                <a:gridCol w="1275550"/>
                <a:gridCol w="1275550"/>
              </a:tblGrid>
              <a:tr h="26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Name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Severity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CVE-2019-</a:t>
                      </a: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r>
                        <a:rPr lang="es" sz="900" u="sng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763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runc malicious container escape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CVE-2018-12130, CVE-2018-12126, CVE-2018-12127 &amp; CVE-2019-11091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MDS - Microarchitectural Data Sampling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 / MODERATE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CVE-2019-11477, CVE-2019-11478, &amp; CVE-2109-11479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TCP SACK Panic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 / MODERATE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CVE-2019-10161, CVE-2019-10166, CVE-2019-10167, &amp; CVE-2019-10168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libvirt privilege escalation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CVE-2019-1125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Spectre SWAPGS gadget vulnerability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MODERATE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CVE-2019-14835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VHOST-NET Guest-to-Host Escape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CVE-2019-14287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sudo: Privilege escalation via 'Runas'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CVE-2018-12207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Machine Check Error on Page Size Change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CVE-2019-11135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Transactional Synchronization Extensions (TSX) Asynchronous Abort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MODERATE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i="1"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CVE-2019-0155 &amp; CVE-2019-0154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i915 Graphic Driver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IMPORTANT / MODERATE</a:t>
                      </a:r>
                      <a:endParaRPr sz="900">
                        <a:solidFill>
                          <a:srgbClr val="FFFFFF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6" name="Google Shape;2876;p36"/>
          <p:cNvSpPr txBox="1"/>
          <p:nvPr/>
        </p:nvSpPr>
        <p:spPr>
          <a:xfrm>
            <a:off x="301650" y="207725"/>
            <a:ext cx="4135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Interesting Issues of 2019</a:t>
            </a:r>
            <a:endParaRPr b="1" sz="24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77" name="Google Shape;2877;p36"/>
          <p:cNvSpPr/>
          <p:nvPr/>
        </p:nvSpPr>
        <p:spPr>
          <a:xfrm>
            <a:off x="4149375" y="1525700"/>
            <a:ext cx="561900" cy="23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#3</a:t>
            </a:r>
            <a:endParaRPr sz="1200"/>
          </a:p>
        </p:txBody>
      </p:sp>
      <p:sp>
        <p:nvSpPr>
          <p:cNvPr id="2878" name="Google Shape;2878;p36"/>
          <p:cNvSpPr/>
          <p:nvPr/>
        </p:nvSpPr>
        <p:spPr>
          <a:xfrm>
            <a:off x="4149375" y="2709950"/>
            <a:ext cx="561900" cy="23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#1</a:t>
            </a:r>
            <a:endParaRPr sz="1200"/>
          </a:p>
        </p:txBody>
      </p:sp>
      <p:sp>
        <p:nvSpPr>
          <p:cNvPr id="2879" name="Google Shape;2879;p36"/>
          <p:cNvSpPr/>
          <p:nvPr/>
        </p:nvSpPr>
        <p:spPr>
          <a:xfrm>
            <a:off x="4149375" y="1849925"/>
            <a:ext cx="561900" cy="23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#7</a:t>
            </a:r>
            <a:endParaRPr sz="1200"/>
          </a:p>
        </p:txBody>
      </p:sp>
      <p:sp>
        <p:nvSpPr>
          <p:cNvPr id="2880" name="Google Shape;2880;p36"/>
          <p:cNvSpPr/>
          <p:nvPr/>
        </p:nvSpPr>
        <p:spPr>
          <a:xfrm>
            <a:off x="4149375" y="3272725"/>
            <a:ext cx="561900" cy="23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#3</a:t>
            </a:r>
            <a:endParaRPr sz="1200"/>
          </a:p>
        </p:txBody>
      </p:sp>
      <p:sp>
        <p:nvSpPr>
          <p:cNvPr id="2881" name="Google Shape;2881;p36"/>
          <p:cNvSpPr/>
          <p:nvPr/>
        </p:nvSpPr>
        <p:spPr>
          <a:xfrm>
            <a:off x="4149375" y="3569975"/>
            <a:ext cx="561900" cy="23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#3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3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#@$%! </a:t>
            </a:r>
            <a:endParaRPr/>
          </a:p>
        </p:txBody>
      </p:sp>
      <p:sp>
        <p:nvSpPr>
          <p:cNvPr id="2887" name="Google Shape;2887;p37"/>
          <p:cNvSpPr txBox="1"/>
          <p:nvPr>
            <p:ph idx="1" type="subTitle"/>
          </p:nvPr>
        </p:nvSpPr>
        <p:spPr>
          <a:xfrm flipH="1">
            <a:off x="2281700" y="3113531"/>
            <a:ext cx="4580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SCANNER.VENDORS--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2888" name="Google Shape;2888;p37"/>
          <p:cNvSpPr txBox="1"/>
          <p:nvPr/>
        </p:nvSpPr>
        <p:spPr>
          <a:xfrm>
            <a:off x="3316150" y="3891100"/>
            <a:ext cx="3815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package version# != RISK 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2889" name="Google Shape;2889;p37"/>
          <p:cNvSpPr txBox="1"/>
          <p:nvPr/>
        </p:nvSpPr>
        <p:spPr>
          <a:xfrm>
            <a:off x="1298600" y="4642125"/>
            <a:ext cx="67179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https://www.redhat.com/en/blog/why-cvss-does-not-equal-risk-how-think-about-risk-your-environment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20"/>
          <p:cNvSpPr txBox="1"/>
          <p:nvPr>
            <p:ph type="ctrTitle"/>
          </p:nvPr>
        </p:nvSpPr>
        <p:spPr>
          <a:xfrm>
            <a:off x="2853250" y="1516700"/>
            <a:ext cx="34185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By Default</a:t>
            </a:r>
            <a:endParaRPr/>
          </a:p>
        </p:txBody>
      </p:sp>
      <p:sp>
        <p:nvSpPr>
          <p:cNvPr id="2477" name="Google Shape;2477;p20"/>
          <p:cNvSpPr txBox="1"/>
          <p:nvPr>
            <p:ph idx="1" type="subTitle"/>
          </p:nvPr>
        </p:nvSpPr>
        <p:spPr>
          <a:xfrm>
            <a:off x="-33325" y="2867888"/>
            <a:ext cx="91917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 year in the life of commercial open source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8" name="Google Shape;2478;p20"/>
          <p:cNvGrpSpPr/>
          <p:nvPr/>
        </p:nvGrpSpPr>
        <p:grpSpPr>
          <a:xfrm rot="-7560219">
            <a:off x="7654425" y="-124119"/>
            <a:ext cx="1746097" cy="1763524"/>
            <a:chOff x="1977150" y="891025"/>
            <a:chExt cx="255500" cy="258050"/>
          </a:xfrm>
        </p:grpSpPr>
        <p:sp>
          <p:nvSpPr>
            <p:cNvPr id="2479" name="Google Shape;2479;p20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0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0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8" name="Google Shape;2518;p20"/>
          <p:cNvGrpSpPr/>
          <p:nvPr/>
        </p:nvGrpSpPr>
        <p:grpSpPr>
          <a:xfrm>
            <a:off x="576359" y="3142112"/>
            <a:ext cx="1956593" cy="897079"/>
            <a:chOff x="1807600" y="2503350"/>
            <a:chExt cx="934425" cy="428425"/>
          </a:xfrm>
        </p:grpSpPr>
        <p:sp>
          <p:nvSpPr>
            <p:cNvPr id="2519" name="Google Shape;2519;p20"/>
            <p:cNvSpPr/>
            <p:nvPr/>
          </p:nvSpPr>
          <p:spPr>
            <a:xfrm>
              <a:off x="1936550" y="2606050"/>
              <a:ext cx="778725" cy="325725"/>
            </a:xfrm>
            <a:custGeom>
              <a:rect b="b" l="l" r="r" t="t"/>
              <a:pathLst>
                <a:path extrusionOk="0" fill="none" h="13029" w="31149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cap="flat" cmpd="sng" w="2575">
              <a:solidFill>
                <a:srgbClr val="DCDCDC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2617850" y="2549775"/>
              <a:ext cx="88925" cy="74775"/>
            </a:xfrm>
            <a:custGeom>
              <a:rect b="b" l="l" r="r" t="t"/>
              <a:pathLst>
                <a:path extrusionOk="0" h="2991" w="3557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2620125" y="2549775"/>
              <a:ext cx="86650" cy="44525"/>
            </a:xfrm>
            <a:custGeom>
              <a:rect b="b" l="l" r="r" t="t"/>
              <a:pathLst>
                <a:path extrusionOk="0" h="1781" w="3466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0"/>
            <p:cNvSpPr/>
            <p:nvPr/>
          </p:nvSpPr>
          <p:spPr>
            <a:xfrm>
              <a:off x="2684600" y="2588625"/>
              <a:ext cx="34675" cy="39800"/>
            </a:xfrm>
            <a:custGeom>
              <a:rect b="b" l="l" r="r" t="t"/>
              <a:pathLst>
                <a:path extrusionOk="0" h="1592" w="1387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0"/>
            <p:cNvSpPr/>
            <p:nvPr/>
          </p:nvSpPr>
          <p:spPr>
            <a:xfrm>
              <a:off x="2705825" y="2606775"/>
              <a:ext cx="18975" cy="25050"/>
            </a:xfrm>
            <a:custGeom>
              <a:rect b="b" l="l" r="r" t="t"/>
              <a:pathLst>
                <a:path extrusionOk="0" h="1002" w="759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2711350" y="2610275"/>
              <a:ext cx="28525" cy="33850"/>
            </a:xfrm>
            <a:custGeom>
              <a:rect b="b" l="l" r="r" t="t"/>
              <a:pathLst>
                <a:path extrusionOk="0" h="1354" w="1141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2684600" y="2588625"/>
              <a:ext cx="55275" cy="35925"/>
            </a:xfrm>
            <a:custGeom>
              <a:rect b="b" l="l" r="r" t="t"/>
              <a:pathLst>
                <a:path extrusionOk="0" h="1437" w="2211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2726625" y="2634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2628100" y="2552200"/>
              <a:ext cx="30175" cy="43600"/>
            </a:xfrm>
            <a:custGeom>
              <a:rect b="b" l="l" r="r" t="t"/>
              <a:pathLst>
                <a:path extrusionOk="0" h="1744" w="1207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2630675" y="2552175"/>
              <a:ext cx="27600" cy="43550"/>
            </a:xfrm>
            <a:custGeom>
              <a:rect b="b" l="l" r="r" t="t"/>
              <a:pathLst>
                <a:path extrusionOk="0" h="1742" w="1104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2604025" y="2604625"/>
              <a:ext cx="69225" cy="73025"/>
            </a:xfrm>
            <a:custGeom>
              <a:rect b="b" l="l" r="r" t="t"/>
              <a:pathLst>
                <a:path extrusionOk="0" fill="none" h="2921" w="2769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2610775" y="2608725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2618475" y="2613450"/>
              <a:ext cx="30675" cy="49325"/>
            </a:xfrm>
            <a:custGeom>
              <a:rect b="b" l="l" r="r" t="t"/>
              <a:pathLst>
                <a:path extrusionOk="0" fill="none" h="1973" w="1227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2626275" y="2618250"/>
              <a:ext cx="30575" cy="49350"/>
            </a:xfrm>
            <a:custGeom>
              <a:rect b="b" l="l" r="r" t="t"/>
              <a:pathLst>
                <a:path extrusionOk="0" fill="none" h="1974" w="1223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2633950" y="2623175"/>
              <a:ext cx="30675" cy="49250"/>
            </a:xfrm>
            <a:custGeom>
              <a:rect b="b" l="l" r="r" t="t"/>
              <a:pathLst>
                <a:path extrusionOk="0" fill="none" h="1970" w="1227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2608950" y="2645225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2613975" y="2637025"/>
              <a:ext cx="39275" cy="24225"/>
            </a:xfrm>
            <a:custGeom>
              <a:rect b="b" l="l" r="r" t="t"/>
              <a:pathLst>
                <a:path extrusionOk="0" fill="none" h="969" w="1571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2619100" y="2628825"/>
              <a:ext cx="39075" cy="24225"/>
            </a:xfrm>
            <a:custGeom>
              <a:rect b="b" l="l" r="r" t="t"/>
              <a:pathLst>
                <a:path extrusionOk="0" fill="none" h="969" w="1563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2624225" y="2620625"/>
              <a:ext cx="39075" cy="24425"/>
            </a:xfrm>
            <a:custGeom>
              <a:rect b="b" l="l" r="r" t="t"/>
              <a:pathLst>
                <a:path extrusionOk="0" fill="none" h="977" w="1563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2629250" y="2612425"/>
              <a:ext cx="39175" cy="24425"/>
            </a:xfrm>
            <a:custGeom>
              <a:rect b="b" l="l" r="r" t="t"/>
              <a:pathLst>
                <a:path extrusionOk="0" fill="none" h="977" w="1567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2652100" y="2607300"/>
              <a:ext cx="4950" cy="8125"/>
            </a:xfrm>
            <a:custGeom>
              <a:rect b="b" l="l" r="r" t="t"/>
              <a:pathLst>
                <a:path extrusionOk="0" fill="none" h="325" w="198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2666750" y="2503350"/>
              <a:ext cx="69225" cy="73100"/>
            </a:xfrm>
            <a:custGeom>
              <a:rect b="b" l="l" r="r" t="t"/>
              <a:pathLst>
                <a:path extrusionOk="0" fill="none" h="2924" w="2769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2673525" y="2507550"/>
              <a:ext cx="30575" cy="49225"/>
            </a:xfrm>
            <a:custGeom>
              <a:rect b="b" l="l" r="r" t="t"/>
              <a:pathLst>
                <a:path extrusionOk="0" fill="none" h="1969" w="1223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2681200" y="2512375"/>
              <a:ext cx="30700" cy="49325"/>
            </a:xfrm>
            <a:custGeom>
              <a:rect b="b" l="l" r="r" t="t"/>
              <a:pathLst>
                <a:path extrusionOk="0" fill="none" h="1973" w="1228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2689100" y="2517175"/>
              <a:ext cx="30475" cy="49250"/>
            </a:xfrm>
            <a:custGeom>
              <a:rect b="b" l="l" r="r" t="t"/>
              <a:pathLst>
                <a:path extrusionOk="0" fill="none" h="1970" w="1219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2696800" y="2522000"/>
              <a:ext cx="30575" cy="49325"/>
            </a:xfrm>
            <a:custGeom>
              <a:rect b="b" l="l" r="r" t="t"/>
              <a:pathLst>
                <a:path extrusionOk="0" fill="none" h="1973" w="1223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2691875" y="25115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2686750" y="2519750"/>
              <a:ext cx="39175" cy="24225"/>
            </a:xfrm>
            <a:custGeom>
              <a:rect b="b" l="l" r="r" t="t"/>
              <a:pathLst>
                <a:path extrusionOk="0" fill="none" h="969" w="1567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2681625" y="2527950"/>
              <a:ext cx="39275" cy="24325"/>
            </a:xfrm>
            <a:custGeom>
              <a:rect b="b" l="l" r="r" t="t"/>
              <a:pathLst>
                <a:path extrusionOk="0" fill="none" h="973" w="1571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2676700" y="25361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2671575" y="2544350"/>
              <a:ext cx="39075" cy="24325"/>
            </a:xfrm>
            <a:custGeom>
              <a:rect b="b" l="l" r="r" t="t"/>
              <a:pathLst>
                <a:path extrusionOk="0" fill="none" h="973" w="1563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2679375" y="2563525"/>
              <a:ext cx="5050" cy="8025"/>
            </a:xfrm>
            <a:custGeom>
              <a:rect b="b" l="l" r="r" t="t"/>
              <a:pathLst>
                <a:path extrusionOk="0" fill="none" h="321" w="202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cap="flat" cmpd="sng" w="1325">
              <a:solidFill>
                <a:srgbClr val="DB1604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2730325" y="2628725"/>
              <a:ext cx="11700" cy="7200"/>
            </a:xfrm>
            <a:custGeom>
              <a:rect b="b" l="l" r="r" t="t"/>
              <a:pathLst>
                <a:path extrusionOk="0" fill="none" h="288" w="468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cap="flat" cmpd="sng" w="1325">
              <a:solidFill>
                <a:srgbClr val="71717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2641950" y="2590850"/>
              <a:ext cx="23300" cy="15125"/>
            </a:xfrm>
            <a:custGeom>
              <a:rect b="b" l="l" r="r" t="t"/>
              <a:pathLst>
                <a:path extrusionOk="0" h="605" w="932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1825425" y="2680375"/>
              <a:ext cx="46875" cy="50150"/>
            </a:xfrm>
            <a:custGeom>
              <a:rect b="b" l="l" r="r" t="t"/>
              <a:pathLst>
                <a:path extrusionOk="0" h="2006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1825425" y="2680475"/>
              <a:ext cx="46875" cy="50225"/>
            </a:xfrm>
            <a:custGeom>
              <a:rect b="b" l="l" r="r" t="t"/>
              <a:pathLst>
                <a:path extrusionOk="0" h="2009" w="1875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1858550" y="2663675"/>
              <a:ext cx="144675" cy="143650"/>
            </a:xfrm>
            <a:custGeom>
              <a:rect b="b" l="l" r="r" t="t"/>
              <a:pathLst>
                <a:path extrusionOk="0" h="5746" w="5787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1860275" y="2702125"/>
              <a:ext cx="138950" cy="105200"/>
            </a:xfrm>
            <a:custGeom>
              <a:rect b="b" l="l" r="r" t="t"/>
              <a:pathLst>
                <a:path extrusionOk="0" h="4208" w="5558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1809025" y="2554325"/>
              <a:ext cx="156050" cy="136625"/>
            </a:xfrm>
            <a:custGeom>
              <a:rect b="b" l="l" r="r" t="t"/>
              <a:pathLst>
                <a:path extrusionOk="0" h="5465" w="6242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1822550" y="2568100"/>
              <a:ext cx="137400" cy="127500"/>
            </a:xfrm>
            <a:custGeom>
              <a:rect b="b" l="l" r="r" t="t"/>
              <a:pathLst>
                <a:path extrusionOk="0" h="5100" w="5496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1807600" y="2588125"/>
              <a:ext cx="139550" cy="113375"/>
            </a:xfrm>
            <a:custGeom>
              <a:rect b="b" l="l" r="r" t="t"/>
              <a:pathLst>
                <a:path extrusionOk="0" h="4535" w="5582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1815800" y="2663325"/>
              <a:ext cx="29850" cy="24575"/>
            </a:xfrm>
            <a:custGeom>
              <a:rect b="b" l="l" r="r" t="t"/>
              <a:pathLst>
                <a:path extrusionOk="0" h="983" w="1194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1813425" y="2668575"/>
              <a:ext cx="28425" cy="21000"/>
            </a:xfrm>
            <a:custGeom>
              <a:rect b="b" l="l" r="r" t="t"/>
              <a:pathLst>
                <a:path extrusionOk="0" h="840" w="1137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1887000" y="2576025"/>
              <a:ext cx="40350" cy="13650"/>
            </a:xfrm>
            <a:custGeom>
              <a:rect b="b" l="l" r="r" t="t"/>
              <a:pathLst>
                <a:path extrusionOk="0" h="546" w="1614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2028825" y="2623325"/>
              <a:ext cx="41025" cy="40250"/>
            </a:xfrm>
            <a:custGeom>
              <a:rect b="b" l="l" r="r" t="t"/>
              <a:pathLst>
                <a:path extrusionOk="0" h="1610" w="1641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2056500" y="2631075"/>
              <a:ext cx="27300" cy="16925"/>
            </a:xfrm>
            <a:custGeom>
              <a:rect b="b" l="l" r="r" t="t"/>
              <a:pathLst>
                <a:path extrusionOk="0" h="677" w="1092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2053625" y="2616750"/>
              <a:ext cx="28325" cy="20950"/>
            </a:xfrm>
            <a:custGeom>
              <a:rect b="b" l="l" r="r" t="t"/>
              <a:pathLst>
                <a:path extrusionOk="0" h="838" w="1133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2044800" y="2607200"/>
              <a:ext cx="23300" cy="25750"/>
            </a:xfrm>
            <a:custGeom>
              <a:rect b="b" l="l" r="r" t="t"/>
              <a:pathLst>
                <a:path extrusionOk="0" h="1030" w="932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2035475" y="2612675"/>
              <a:ext cx="13350" cy="25725"/>
            </a:xfrm>
            <a:custGeom>
              <a:rect b="b" l="l" r="r" t="t"/>
              <a:pathLst>
                <a:path extrusionOk="0" h="1029" w="534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2052200" y="2645725"/>
              <a:ext cx="26050" cy="11425"/>
            </a:xfrm>
            <a:custGeom>
              <a:rect b="b" l="l" r="r" t="t"/>
              <a:pathLst>
                <a:path extrusionOk="0" h="457" w="1042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2058025" y="2608425"/>
              <a:ext cx="10075" cy="18775"/>
            </a:xfrm>
            <a:custGeom>
              <a:rect b="b" l="l" r="r" t="t"/>
              <a:pathLst>
                <a:path extrusionOk="0" h="751" w="403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2045025" y="2613025"/>
              <a:ext cx="5000" cy="9475"/>
            </a:xfrm>
            <a:custGeom>
              <a:rect b="b" l="l" r="r" t="t"/>
              <a:pathLst>
                <a:path extrusionOk="0" h="379" w="20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2037625" y="2647575"/>
              <a:ext cx="40625" cy="16075"/>
            </a:xfrm>
            <a:custGeom>
              <a:rect b="b" l="l" r="r" t="t"/>
              <a:pathLst>
                <a:path extrusionOk="0" h="643" w="1625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063775" y="2617950"/>
              <a:ext cx="18075" cy="18175"/>
            </a:xfrm>
            <a:custGeom>
              <a:rect b="b" l="l" r="r" t="t"/>
              <a:pathLst>
                <a:path extrusionOk="0" h="727" w="723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2067975" y="2632300"/>
              <a:ext cx="15825" cy="13875"/>
            </a:xfrm>
            <a:custGeom>
              <a:rect b="b" l="l" r="r" t="t"/>
              <a:pathLst>
                <a:path extrusionOk="0" h="555" w="633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1978800" y="2639075"/>
              <a:ext cx="58750" cy="49250"/>
            </a:xfrm>
            <a:custGeom>
              <a:rect b="b" l="l" r="r" t="t"/>
              <a:pathLst>
                <a:path extrusionOk="0" h="1970" w="235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1978800" y="2661925"/>
              <a:ext cx="58750" cy="26550"/>
            </a:xfrm>
            <a:custGeom>
              <a:rect b="b" l="l" r="r" t="t"/>
              <a:pathLst>
                <a:path extrusionOk="0" h="1062" w="235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2022450" y="263917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2021850" y="2634975"/>
              <a:ext cx="25125" cy="33525"/>
            </a:xfrm>
            <a:custGeom>
              <a:rect b="b" l="l" r="r" t="t"/>
              <a:pathLst>
                <a:path extrusionOk="0" h="1341" w="1005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2025950" y="2635150"/>
              <a:ext cx="21025" cy="33400"/>
            </a:xfrm>
            <a:custGeom>
              <a:rect b="b" l="l" r="r" t="t"/>
              <a:pathLst>
                <a:path extrusionOk="0" h="1336" w="841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1871050" y="2639950"/>
              <a:ext cx="174400" cy="172900"/>
            </a:xfrm>
            <a:custGeom>
              <a:rect b="b" l="l" r="r" t="t"/>
              <a:pathLst>
                <a:path extrusionOk="0" h="6916" w="6976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1871675" y="2639900"/>
              <a:ext cx="146500" cy="70025"/>
            </a:xfrm>
            <a:custGeom>
              <a:rect b="b" l="l" r="r" t="t"/>
              <a:pathLst>
                <a:path extrusionOk="0" h="2801" w="586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2013950" y="2705600"/>
              <a:ext cx="26875" cy="34775"/>
            </a:xfrm>
            <a:custGeom>
              <a:rect b="b" l="l" r="r" t="t"/>
              <a:pathLst>
                <a:path extrusionOk="0" h="1391" w="1075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1932550" y="2661525"/>
              <a:ext cx="80600" cy="64075"/>
            </a:xfrm>
            <a:custGeom>
              <a:rect b="b" l="l" r="r" t="t"/>
              <a:pathLst>
                <a:path extrusionOk="0" h="2563" w="3224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1936350" y="2716900"/>
              <a:ext cx="15925" cy="14125"/>
            </a:xfrm>
            <a:custGeom>
              <a:rect b="b" l="l" r="r" t="t"/>
              <a:pathLst>
                <a:path extrusionOk="0" h="565" w="637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1920775" y="269022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1937575" y="2716850"/>
              <a:ext cx="14575" cy="11950"/>
            </a:xfrm>
            <a:custGeom>
              <a:rect b="b" l="l" r="r" t="t"/>
              <a:pathLst>
                <a:path extrusionOk="0" h="478" w="583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1921475" y="2690125"/>
              <a:ext cx="12325" cy="10075"/>
            </a:xfrm>
            <a:custGeom>
              <a:rect b="b" l="l" r="r" t="t"/>
              <a:pathLst>
                <a:path extrusionOk="0" h="403" w="493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1934500" y="2644200"/>
              <a:ext cx="79275" cy="67150"/>
            </a:xfrm>
            <a:custGeom>
              <a:rect b="b" l="l" r="r" t="t"/>
              <a:pathLst>
                <a:path extrusionOk="0" h="2686" w="3171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1941875" y="2707000"/>
              <a:ext cx="19925" cy="19675"/>
            </a:xfrm>
            <a:custGeom>
              <a:rect b="b" l="l" r="r" t="t"/>
              <a:pathLst>
                <a:path extrusionOk="0" h="787" w="797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1941875" y="2707000"/>
              <a:ext cx="19100" cy="18725"/>
            </a:xfrm>
            <a:custGeom>
              <a:rect b="b" l="l" r="r" t="t"/>
              <a:pathLst>
                <a:path extrusionOk="0" h="749" w="764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1947425" y="2652125"/>
              <a:ext cx="38675" cy="27775"/>
            </a:xfrm>
            <a:custGeom>
              <a:rect b="b" l="l" r="r" t="t"/>
              <a:pathLst>
                <a:path extrusionOk="0" h="1111" w="1547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1932750" y="2751775"/>
              <a:ext cx="77950" cy="66400"/>
            </a:xfrm>
            <a:custGeom>
              <a:rect b="b" l="l" r="r" t="t"/>
              <a:pathLst>
                <a:path extrusionOk="0" h="2656" w="3118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1969450" y="2752350"/>
              <a:ext cx="31400" cy="26175"/>
            </a:xfrm>
            <a:custGeom>
              <a:rect b="b" l="l" r="r" t="t"/>
              <a:pathLst>
                <a:path extrusionOk="0" h="1047" w="1256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1932975" y="2751775"/>
              <a:ext cx="77725" cy="41000"/>
            </a:xfrm>
            <a:custGeom>
              <a:rect b="b" l="l" r="r" t="t"/>
              <a:pathLst>
                <a:path extrusionOk="0" h="1640" w="3109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1992150" y="2773550"/>
              <a:ext cx="70100" cy="62675"/>
            </a:xfrm>
            <a:custGeom>
              <a:rect b="b" l="l" r="r" t="t"/>
              <a:pathLst>
                <a:path extrusionOk="0" h="2507" w="2804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2046450" y="2773550"/>
              <a:ext cx="15800" cy="62475"/>
            </a:xfrm>
            <a:custGeom>
              <a:rect b="b" l="l" r="r" t="t"/>
              <a:pathLst>
                <a:path extrusionOk="0" h="2499" w="632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2004000" y="2782800"/>
              <a:ext cx="32125" cy="21350"/>
            </a:xfrm>
            <a:custGeom>
              <a:rect b="b" l="l" r="r" t="t"/>
              <a:pathLst>
                <a:path extrusionOk="0" h="854" w="1285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2043775" y="2776600"/>
              <a:ext cx="22475" cy="58450"/>
            </a:xfrm>
            <a:custGeom>
              <a:rect b="b" l="l" r="r" t="t"/>
              <a:pathLst>
                <a:path extrusionOk="0" h="2338" w="899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2044000" y="2776775"/>
              <a:ext cx="20525" cy="57500"/>
            </a:xfrm>
            <a:custGeom>
              <a:rect b="b" l="l" r="r" t="t"/>
              <a:pathLst>
                <a:path extrusionOk="0" h="2300" w="821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1865400" y="2779375"/>
              <a:ext cx="43500" cy="33925"/>
            </a:xfrm>
            <a:custGeom>
              <a:rect b="b" l="l" r="r" t="t"/>
              <a:pathLst>
                <a:path extrusionOk="0" h="1357" w="174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1872075" y="2802775"/>
              <a:ext cx="14775" cy="27375"/>
            </a:xfrm>
            <a:custGeom>
              <a:rect b="b" l="l" r="r" t="t"/>
              <a:pathLst>
                <a:path extrusionOk="0" h="1095" w="591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1885500" y="2806050"/>
              <a:ext cx="11725" cy="30275"/>
            </a:xfrm>
            <a:custGeom>
              <a:rect b="b" l="l" r="r" t="t"/>
              <a:pathLst>
                <a:path extrusionOk="0" h="1211" w="469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1893800" y="2800725"/>
              <a:ext cx="19400" cy="28850"/>
            </a:xfrm>
            <a:custGeom>
              <a:rect b="b" l="l" r="r" t="t"/>
              <a:pathLst>
                <a:path extrusionOk="0" h="1154" w="776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1894325" y="2789450"/>
              <a:ext cx="24425" cy="20675"/>
            </a:xfrm>
            <a:custGeom>
              <a:rect b="b" l="l" r="r" t="t"/>
              <a:pathLst>
                <a:path extrusionOk="0" h="827" w="977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1860900" y="2794050"/>
              <a:ext cx="21450" cy="23650"/>
            </a:xfrm>
            <a:custGeom>
              <a:rect b="b" l="l" r="r" t="t"/>
              <a:pathLst>
                <a:path extrusionOk="0" h="946" w="858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1895025" y="2780425"/>
              <a:ext cx="23825" cy="29775"/>
            </a:xfrm>
            <a:custGeom>
              <a:rect b="b" l="l" r="r" t="t"/>
              <a:pathLst>
                <a:path extrusionOk="0" h="1191" w="953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1903550" y="2806425"/>
              <a:ext cx="9450" cy="23150"/>
            </a:xfrm>
            <a:custGeom>
              <a:rect b="b" l="l" r="r" t="t"/>
              <a:pathLst>
                <a:path extrusionOk="0" h="926" w="378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1874625" y="2813150"/>
              <a:ext cx="11000" cy="17000"/>
            </a:xfrm>
            <a:custGeom>
              <a:rect b="b" l="l" r="r" t="t"/>
              <a:pathLst>
                <a:path extrusionOk="0" h="680" w="44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1863975" y="2811100"/>
              <a:ext cx="10800" cy="6675"/>
            </a:xfrm>
            <a:custGeom>
              <a:rect b="b" l="l" r="r" t="t"/>
              <a:pathLst>
                <a:path extrusionOk="0" h="267" w="432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1888175" y="2812725"/>
              <a:ext cx="8825" cy="23600"/>
            </a:xfrm>
            <a:custGeom>
              <a:rect b="b" l="l" r="r" t="t"/>
              <a:pathLst>
                <a:path extrusionOk="0" h="944" w="353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1865625" y="2694850"/>
              <a:ext cx="43900" cy="80375"/>
            </a:xfrm>
            <a:custGeom>
              <a:rect b="b" l="l" r="r" t="t"/>
              <a:pathLst>
                <a:path extrusionOk="0" h="3215" w="1756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1880800" y="2694900"/>
              <a:ext cx="28725" cy="79100"/>
            </a:xfrm>
            <a:custGeom>
              <a:rect b="b" l="l" r="r" t="t"/>
              <a:pathLst>
                <a:path extrusionOk="0" h="3164" w="1149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1866950" y="2720050"/>
              <a:ext cx="16625" cy="33350"/>
            </a:xfrm>
            <a:custGeom>
              <a:rect b="b" l="l" r="r" t="t"/>
              <a:pathLst>
                <a:path extrusionOk="0" h="1334" w="665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1866950" y="2772950"/>
              <a:ext cx="37350" cy="13600"/>
            </a:xfrm>
            <a:custGeom>
              <a:rect b="b" l="l" r="r" t="t"/>
              <a:pathLst>
                <a:path extrusionOk="0" h="544" w="1494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1867675" y="2773225"/>
              <a:ext cx="36500" cy="10200"/>
            </a:xfrm>
            <a:custGeom>
              <a:rect b="b" l="l" r="r" t="t"/>
              <a:pathLst>
                <a:path extrusionOk="0" h="408" w="146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1992925" y="2710800"/>
              <a:ext cx="93525" cy="54725"/>
            </a:xfrm>
            <a:custGeom>
              <a:rect b="b" l="l" r="r" t="t"/>
              <a:pathLst>
                <a:path extrusionOk="0" h="2189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2046050" y="2711350"/>
              <a:ext cx="31700" cy="16950"/>
            </a:xfrm>
            <a:custGeom>
              <a:rect b="b" l="l" r="r" t="t"/>
              <a:pathLst>
                <a:path extrusionOk="0" h="678" w="1268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1992925" y="2710800"/>
              <a:ext cx="93525" cy="26600"/>
            </a:xfrm>
            <a:custGeom>
              <a:rect b="b" l="l" r="r" t="t"/>
              <a:pathLst>
                <a:path extrusionOk="0" h="1064" w="3741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2076075" y="2718275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2083250" y="2718275"/>
              <a:ext cx="60300" cy="62075"/>
            </a:xfrm>
            <a:custGeom>
              <a:rect b="b" l="l" r="r" t="t"/>
              <a:pathLst>
                <a:path extrusionOk="0" h="2483" w="2412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2125175" y="2721550"/>
              <a:ext cx="22375" cy="58450"/>
            </a:xfrm>
            <a:custGeom>
              <a:rect b="b" l="l" r="r" t="t"/>
              <a:pathLst>
                <a:path extrusionOk="0" h="2338" w="895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2125375" y="2721400"/>
              <a:ext cx="20850" cy="57125"/>
            </a:xfrm>
            <a:custGeom>
              <a:rect b="b" l="l" r="r" t="t"/>
              <a:pathLst>
                <a:path extrusionOk="0" h="2285" w="834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1924975" y="2681725"/>
              <a:ext cx="16525" cy="16300"/>
            </a:xfrm>
            <a:custGeom>
              <a:rect b="b" l="l" r="r" t="t"/>
              <a:pathLst>
                <a:path extrusionOk="0" h="652" w="661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1925075" y="2681525"/>
              <a:ext cx="16125" cy="14875"/>
            </a:xfrm>
            <a:custGeom>
              <a:rect b="b" l="l" r="r" t="t"/>
              <a:pathLst>
                <a:path extrusionOk="0" h="595" w="645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1960850" y="2687550"/>
              <a:ext cx="10375" cy="6825"/>
            </a:xfrm>
            <a:custGeom>
              <a:rect b="b" l="l" r="r" t="t"/>
              <a:pathLst>
                <a:path extrusionOk="0" h="273" w="415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1960850" y="268342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1975725" y="2700475"/>
              <a:ext cx="8225" cy="5400"/>
            </a:xfrm>
            <a:custGeom>
              <a:rect b="b" l="l" r="r" t="t"/>
              <a:pathLst>
                <a:path extrusionOk="0" h="216" w="329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1975725" y="2697400"/>
              <a:ext cx="8525" cy="7125"/>
            </a:xfrm>
            <a:custGeom>
              <a:rect b="b" l="l" r="r" t="t"/>
              <a:pathLst>
                <a:path extrusionOk="0" h="285" w="341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1991500" y="2693925"/>
              <a:ext cx="8225" cy="5475"/>
            </a:xfrm>
            <a:custGeom>
              <a:rect b="b" l="l" r="r" t="t"/>
              <a:pathLst>
                <a:path extrusionOk="0" h="219" w="329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1991500" y="2690825"/>
              <a:ext cx="8425" cy="7125"/>
            </a:xfrm>
            <a:custGeom>
              <a:rect b="b" l="l" r="r" t="t"/>
              <a:pathLst>
                <a:path extrusionOk="0" h="285" w="337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1985050" y="2677825"/>
              <a:ext cx="10475" cy="6800"/>
            </a:xfrm>
            <a:custGeom>
              <a:rect b="b" l="l" r="r" t="t"/>
              <a:pathLst>
                <a:path extrusionOk="0" h="272" w="419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1985050" y="2673675"/>
              <a:ext cx="10675" cy="9025"/>
            </a:xfrm>
            <a:custGeom>
              <a:rect b="b" l="l" r="r" t="t"/>
              <a:pathLst>
                <a:path extrusionOk="0" h="361" w="427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1973450" y="2682425"/>
              <a:ext cx="10400" cy="6825"/>
            </a:xfrm>
            <a:custGeom>
              <a:rect b="b" l="l" r="r" t="t"/>
              <a:pathLst>
                <a:path extrusionOk="0" h="273" w="416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1973450" y="2678300"/>
              <a:ext cx="10600" cy="9000"/>
            </a:xfrm>
            <a:custGeom>
              <a:rect b="b" l="l" r="r" t="t"/>
              <a:pathLst>
                <a:path extrusionOk="0" h="360" w="424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1874325" y="2577875"/>
              <a:ext cx="7725" cy="7700"/>
            </a:xfrm>
            <a:custGeom>
              <a:rect b="b" l="l" r="r" t="t"/>
              <a:pathLst>
                <a:path extrusionOk="0" h="308" w="309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36" name="Google Shape;26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9623">
            <a:off x="402275" y="2718663"/>
            <a:ext cx="572925" cy="7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38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 </a:t>
            </a:r>
            <a:r>
              <a:rPr lang="es">
                <a:solidFill>
                  <a:srgbClr val="753E93"/>
                </a:solidFill>
              </a:rPr>
              <a:t>DEATH </a:t>
            </a:r>
            <a:r>
              <a:rPr lang="es"/>
              <a:t>OF The </a:t>
            </a:r>
            <a:r>
              <a:rPr lang="es">
                <a:solidFill>
                  <a:srgbClr val="753E93"/>
                </a:solidFill>
              </a:rPr>
              <a:t>BRAnded FLAW </a:t>
            </a:r>
            <a:r>
              <a:rPr lang="es"/>
              <a:t>?</a:t>
            </a:r>
            <a:r>
              <a:rPr lang="es">
                <a:solidFill>
                  <a:srgbClr val="753E93"/>
                </a:solidFill>
              </a:rPr>
              <a:t>  </a:t>
            </a:r>
            <a:endParaRPr>
              <a:solidFill>
                <a:srgbClr val="753E93"/>
              </a:solidFill>
            </a:endParaRPr>
          </a:p>
        </p:txBody>
      </p:sp>
      <p:pic>
        <p:nvPicPr>
          <p:cNvPr id="2895" name="Google Shape;28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875" y="1688225"/>
            <a:ext cx="2543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38"/>
          <p:cNvSpPr txBox="1"/>
          <p:nvPr/>
        </p:nvSpPr>
        <p:spPr>
          <a:xfrm>
            <a:off x="725550" y="1378575"/>
            <a:ext cx="47667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While I’m not putting out the “Mission Accomplished” banner just yet….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2019 saw a BIG drop in nonsense around </a:t>
            </a: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branding</a:t>
            </a: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of flaws, with only a few passing our desks that tried to set the hype to 11.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Our customers were not impressed by the marketing this time around.  Ideally this trend continues into 2020 and BEYOND!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pic>
        <p:nvPicPr>
          <p:cNvPr id="2897" name="Google Shape;28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75" y="3488450"/>
            <a:ext cx="2417800" cy="1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39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 </a:t>
            </a:r>
            <a:r>
              <a:rPr lang="es">
                <a:solidFill>
                  <a:srgbClr val="FF0000"/>
                </a:solidFill>
              </a:rPr>
              <a:t>ONE</a:t>
            </a:r>
            <a:r>
              <a:rPr lang="es"/>
              <a:t> CPU FLAW OR BRANDED ISSUE WAS BEHIND ANY REPORTED 2019 BREACHES</a:t>
            </a:r>
            <a:endParaRPr/>
          </a:p>
        </p:txBody>
      </p:sp>
      <p:sp>
        <p:nvSpPr>
          <p:cNvPr id="2903" name="Google Shape;2903;p39"/>
          <p:cNvSpPr txBox="1"/>
          <p:nvPr/>
        </p:nvSpPr>
        <p:spPr>
          <a:xfrm>
            <a:off x="380350" y="1543525"/>
            <a:ext cx="35007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Our pals at Verizon state the C-level execs are TWELVE times more likely to be a target of social attacks. 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C-level folks don’t have access to anything important, right?</a:t>
            </a:r>
            <a:endParaRPr i="1" sz="12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904" name="Google Shape;2904;p39"/>
          <p:cNvSpPr txBox="1"/>
          <p:nvPr/>
        </p:nvSpPr>
        <p:spPr>
          <a:xfrm>
            <a:off x="5325025" y="1845600"/>
            <a:ext cx="36825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Malware delivered via e-mail is STILL the most popular attack vector.  </a:t>
            </a:r>
            <a:r>
              <a:rPr lang="es">
                <a:latin typeface="Scope One"/>
                <a:ea typeface="Scope One"/>
                <a:cs typeface="Scope One"/>
                <a:sym typeface="Scope One"/>
              </a:rPr>
              <a:t>Ransomware</a:t>
            </a:r>
            <a:r>
              <a:rPr lang="es">
                <a:latin typeface="Scope One"/>
                <a:ea typeface="Scope One"/>
                <a:cs typeface="Scope One"/>
                <a:sym typeface="Scope One"/>
              </a:rPr>
              <a:t> was involved in ~ 24% of those campaigns.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905" name="Google Shape;2905;p39"/>
          <p:cNvSpPr txBox="1"/>
          <p:nvPr/>
        </p:nvSpPr>
        <p:spPr>
          <a:xfrm>
            <a:off x="665625" y="3156850"/>
            <a:ext cx="51003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Cloud is great for yours and your customers’ businesses?  Cool story, bro...it’s great for the attackers too!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Attackers are using DevOps practices to scale up/</a:t>
            </a: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scale</a:t>
            </a: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 down their attacks to be more cost-effective as well as probing this “new datacenter” for open vulnerabilities</a:t>
            </a:r>
            <a:endParaRPr i="1" sz="12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906" name="Google Shape;2906;p39"/>
          <p:cNvSpPr txBox="1"/>
          <p:nvPr/>
        </p:nvSpPr>
        <p:spPr>
          <a:xfrm>
            <a:off x="6128975" y="3917300"/>
            <a:ext cx="31206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AS A </a:t>
            </a:r>
            <a:r>
              <a:rPr b="1" lang="es" sz="18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DISCIPLINE/INDUSTRY</a:t>
            </a:r>
            <a:r>
              <a:rPr b="1" lang="es" sz="18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, INFORMATION SECURITY IS FOCUSING ON THE </a:t>
            </a:r>
            <a:r>
              <a:rPr b="1" lang="es" sz="1800">
                <a:solidFill>
                  <a:srgbClr val="DB1604"/>
                </a:solidFill>
                <a:latin typeface="Scope One"/>
                <a:ea typeface="Scope One"/>
                <a:cs typeface="Scope One"/>
                <a:sym typeface="Scope One"/>
              </a:rPr>
              <a:t>WRONG</a:t>
            </a:r>
            <a:r>
              <a:rPr b="1" lang="es" sz="18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 THREATS!</a:t>
            </a:r>
            <a:endParaRPr b="1" sz="18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907" name="Google Shape;2907;p39"/>
          <p:cNvSpPr txBox="1"/>
          <p:nvPr/>
        </p:nvSpPr>
        <p:spPr>
          <a:xfrm>
            <a:off x="0" y="4750500"/>
            <a:ext cx="5852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https://enterprise.verizon.com/resources/reports/dbir/</a:t>
            </a:r>
            <a:r>
              <a:rPr lang="es" sz="1000"/>
              <a:t> </a:t>
            </a:r>
            <a:endParaRPr sz="1000"/>
          </a:p>
        </p:txBody>
      </p:sp>
      <p:sp>
        <p:nvSpPr>
          <p:cNvPr id="2908" name="Google Shape;2908;p39"/>
          <p:cNvSpPr txBox="1"/>
          <p:nvPr/>
        </p:nvSpPr>
        <p:spPr>
          <a:xfrm>
            <a:off x="2100625" y="1454900"/>
            <a:ext cx="5333700" cy="2325300"/>
          </a:xfrm>
          <a:prstGeom prst="rect">
            <a:avLst/>
          </a:prstGeom>
          <a:solidFill>
            <a:srgbClr val="6545B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MOST SECURITY INCIDENTS OUR CUSTOMERS EXPERIENCE ARE A COMBINATION OF INTENTIONAL OR 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UNINTENDED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 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HUMAN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 ERROR, POOR SECURITY 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HYGIENE</a:t>
            </a:r>
            <a:r>
              <a:rPr b="1" lang="es" sz="2400">
                <a:latin typeface="Scope One"/>
                <a:ea typeface="Scope One"/>
                <a:cs typeface="Scope One"/>
                <a:sym typeface="Scope One"/>
              </a:rPr>
              <a:t>, OR LACK OF SECURITY AWARENESS</a:t>
            </a:r>
            <a:endParaRPr b="1" sz="2400"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40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Now, a more </a:t>
            </a:r>
            <a:r>
              <a:rPr lang="es">
                <a:solidFill>
                  <a:srgbClr val="753E93"/>
                </a:solidFill>
              </a:rPr>
              <a:t>sobering</a:t>
            </a:r>
            <a:r>
              <a:rPr lang="es"/>
              <a:t> topic</a:t>
            </a:r>
            <a:endParaRPr/>
          </a:p>
        </p:txBody>
      </p:sp>
      <p:pic>
        <p:nvPicPr>
          <p:cNvPr id="2914" name="Google Shape;29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938" y="1232900"/>
            <a:ext cx="4426125" cy="2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1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RIPPED FROM THE </a:t>
            </a:r>
            <a:r>
              <a:rPr lang="es">
                <a:solidFill>
                  <a:srgbClr val="753E93"/>
                </a:solidFill>
              </a:rPr>
              <a:t>HEaDLINES!</a:t>
            </a:r>
            <a:endParaRPr>
              <a:solidFill>
                <a:srgbClr val="753E93"/>
              </a:solidFill>
            </a:endParaRPr>
          </a:p>
        </p:txBody>
      </p:sp>
      <p:grpSp>
        <p:nvGrpSpPr>
          <p:cNvPr id="2920" name="Google Shape;2920;p41"/>
          <p:cNvGrpSpPr/>
          <p:nvPr/>
        </p:nvGrpSpPr>
        <p:grpSpPr>
          <a:xfrm>
            <a:off x="4713713" y="1198729"/>
            <a:ext cx="3718129" cy="2259834"/>
            <a:chOff x="2373113" y="2124804"/>
            <a:chExt cx="3718129" cy="2259834"/>
          </a:xfrm>
        </p:grpSpPr>
        <p:grpSp>
          <p:nvGrpSpPr>
            <p:cNvPr id="2921" name="Google Shape;2921;p41"/>
            <p:cNvGrpSpPr/>
            <p:nvPr/>
          </p:nvGrpSpPr>
          <p:grpSpPr>
            <a:xfrm>
              <a:off x="2373113" y="2124804"/>
              <a:ext cx="3718129" cy="2259834"/>
              <a:chOff x="2529950" y="4155175"/>
              <a:chExt cx="1137425" cy="690975"/>
            </a:xfrm>
          </p:grpSpPr>
          <p:sp>
            <p:nvSpPr>
              <p:cNvPr id="2922" name="Google Shape;2922;p41"/>
              <p:cNvSpPr/>
              <p:nvPr/>
            </p:nvSpPr>
            <p:spPr>
              <a:xfrm>
                <a:off x="2798800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2816650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2834675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2852525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2870375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2942150" y="41551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2960000" y="41551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279880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0" name="Google Shape;2930;p41"/>
              <p:cNvSpPr/>
              <p:nvPr/>
            </p:nvSpPr>
            <p:spPr>
              <a:xfrm>
                <a:off x="281665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1" name="Google Shape;2931;p41"/>
              <p:cNvSpPr/>
              <p:nvPr/>
            </p:nvSpPr>
            <p:spPr>
              <a:xfrm>
                <a:off x="283467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2" name="Google Shape;2932;p41"/>
              <p:cNvSpPr/>
              <p:nvPr/>
            </p:nvSpPr>
            <p:spPr>
              <a:xfrm>
                <a:off x="28525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3" name="Google Shape;2933;p41"/>
              <p:cNvSpPr/>
              <p:nvPr/>
            </p:nvSpPr>
            <p:spPr>
              <a:xfrm>
                <a:off x="288840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4" name="Google Shape;2934;p41"/>
              <p:cNvSpPr/>
              <p:nvPr/>
            </p:nvSpPr>
            <p:spPr>
              <a:xfrm>
                <a:off x="290625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5" name="Google Shape;2935;p41"/>
              <p:cNvSpPr/>
              <p:nvPr/>
            </p:nvSpPr>
            <p:spPr>
              <a:xfrm>
                <a:off x="2924300" y="41732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6" name="Google Shape;2936;p41"/>
              <p:cNvSpPr/>
              <p:nvPr/>
            </p:nvSpPr>
            <p:spPr>
              <a:xfrm>
                <a:off x="2942150" y="41732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7" name="Google Shape;2937;p41"/>
              <p:cNvSpPr/>
              <p:nvPr/>
            </p:nvSpPr>
            <p:spPr>
              <a:xfrm>
                <a:off x="296000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8" name="Google Shape;2938;p41"/>
              <p:cNvSpPr/>
              <p:nvPr/>
            </p:nvSpPr>
            <p:spPr>
              <a:xfrm>
                <a:off x="29780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39" name="Google Shape;2939;p41"/>
              <p:cNvSpPr/>
              <p:nvPr/>
            </p:nvSpPr>
            <p:spPr>
              <a:xfrm>
                <a:off x="299587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0" name="Google Shape;2940;p41"/>
              <p:cNvSpPr/>
              <p:nvPr/>
            </p:nvSpPr>
            <p:spPr>
              <a:xfrm>
                <a:off x="301390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1" name="Google Shape;2941;p41"/>
              <p:cNvSpPr/>
              <p:nvPr/>
            </p:nvSpPr>
            <p:spPr>
              <a:xfrm>
                <a:off x="303175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2" name="Google Shape;2942;p41"/>
              <p:cNvSpPr/>
              <p:nvPr/>
            </p:nvSpPr>
            <p:spPr>
              <a:xfrm>
                <a:off x="3085500" y="41732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3" name="Google Shape;2943;p41"/>
              <p:cNvSpPr/>
              <p:nvPr/>
            </p:nvSpPr>
            <p:spPr>
              <a:xfrm>
                <a:off x="31035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4" name="Google Shape;2944;p41"/>
              <p:cNvSpPr/>
              <p:nvPr/>
            </p:nvSpPr>
            <p:spPr>
              <a:xfrm>
                <a:off x="312137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5" name="Google Shape;2945;p41"/>
              <p:cNvSpPr/>
              <p:nvPr/>
            </p:nvSpPr>
            <p:spPr>
              <a:xfrm>
                <a:off x="31392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6" name="Google Shape;2946;p41"/>
              <p:cNvSpPr/>
              <p:nvPr/>
            </p:nvSpPr>
            <p:spPr>
              <a:xfrm>
                <a:off x="3157250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7" name="Google Shape;2947;p41"/>
              <p:cNvSpPr/>
              <p:nvPr/>
            </p:nvSpPr>
            <p:spPr>
              <a:xfrm>
                <a:off x="32288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8" name="Google Shape;2948;p41"/>
              <p:cNvSpPr/>
              <p:nvPr/>
            </p:nvSpPr>
            <p:spPr>
              <a:xfrm>
                <a:off x="333647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49" name="Google Shape;2949;p41"/>
              <p:cNvSpPr/>
              <p:nvPr/>
            </p:nvSpPr>
            <p:spPr>
              <a:xfrm>
                <a:off x="3354325" y="41732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0" name="Google Shape;2950;p41"/>
              <p:cNvSpPr/>
              <p:nvPr/>
            </p:nvSpPr>
            <p:spPr>
              <a:xfrm>
                <a:off x="2745075" y="419107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1" name="Google Shape;2951;p41"/>
              <p:cNvSpPr/>
              <p:nvPr/>
            </p:nvSpPr>
            <p:spPr>
              <a:xfrm>
                <a:off x="2798800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2" name="Google Shape;2952;p41"/>
              <p:cNvSpPr/>
              <p:nvPr/>
            </p:nvSpPr>
            <p:spPr>
              <a:xfrm>
                <a:off x="2816650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9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3" name="Google Shape;2953;p41"/>
              <p:cNvSpPr/>
              <p:nvPr/>
            </p:nvSpPr>
            <p:spPr>
              <a:xfrm>
                <a:off x="283467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4" name="Google Shape;2954;p41"/>
              <p:cNvSpPr/>
              <p:nvPr/>
            </p:nvSpPr>
            <p:spPr>
              <a:xfrm>
                <a:off x="287037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9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5" name="Google Shape;2955;p41"/>
              <p:cNvSpPr/>
              <p:nvPr/>
            </p:nvSpPr>
            <p:spPr>
              <a:xfrm>
                <a:off x="2888400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9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6" name="Google Shape;2956;p41"/>
              <p:cNvSpPr/>
              <p:nvPr/>
            </p:nvSpPr>
            <p:spPr>
              <a:xfrm>
                <a:off x="2906250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9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9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7" name="Google Shape;2957;p41"/>
              <p:cNvSpPr/>
              <p:nvPr/>
            </p:nvSpPr>
            <p:spPr>
              <a:xfrm>
                <a:off x="2924300" y="419107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8" name="Google Shape;2958;p41"/>
              <p:cNvSpPr/>
              <p:nvPr/>
            </p:nvSpPr>
            <p:spPr>
              <a:xfrm>
                <a:off x="2942150" y="419107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59" name="Google Shape;2959;p41"/>
              <p:cNvSpPr/>
              <p:nvPr/>
            </p:nvSpPr>
            <p:spPr>
              <a:xfrm>
                <a:off x="2960000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9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0" name="Google Shape;2960;p41"/>
              <p:cNvSpPr/>
              <p:nvPr/>
            </p:nvSpPr>
            <p:spPr>
              <a:xfrm>
                <a:off x="297802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9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1" name="Google Shape;2961;p41"/>
              <p:cNvSpPr/>
              <p:nvPr/>
            </p:nvSpPr>
            <p:spPr>
              <a:xfrm>
                <a:off x="299587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9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2" name="Google Shape;2962;p41"/>
              <p:cNvSpPr/>
              <p:nvPr/>
            </p:nvSpPr>
            <p:spPr>
              <a:xfrm>
                <a:off x="310352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3" name="Google Shape;2963;p41"/>
              <p:cNvSpPr/>
              <p:nvPr/>
            </p:nvSpPr>
            <p:spPr>
              <a:xfrm>
                <a:off x="3121375" y="41910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4" name="Google Shape;2964;p41"/>
              <p:cNvSpPr/>
              <p:nvPr/>
            </p:nvSpPr>
            <p:spPr>
              <a:xfrm>
                <a:off x="269115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5" name="Google Shape;2965;p41"/>
              <p:cNvSpPr/>
              <p:nvPr/>
            </p:nvSpPr>
            <p:spPr>
              <a:xfrm>
                <a:off x="270917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6" name="Google Shape;2966;p41"/>
              <p:cNvSpPr/>
              <p:nvPr/>
            </p:nvSpPr>
            <p:spPr>
              <a:xfrm>
                <a:off x="272702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7" name="Google Shape;2967;p41"/>
              <p:cNvSpPr/>
              <p:nvPr/>
            </p:nvSpPr>
            <p:spPr>
              <a:xfrm>
                <a:off x="274507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8" name="Google Shape;2968;p41"/>
              <p:cNvSpPr/>
              <p:nvPr/>
            </p:nvSpPr>
            <p:spPr>
              <a:xfrm>
                <a:off x="276292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69" name="Google Shape;2969;p41"/>
              <p:cNvSpPr/>
              <p:nvPr/>
            </p:nvSpPr>
            <p:spPr>
              <a:xfrm>
                <a:off x="279880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0" name="Google Shape;2970;p41"/>
              <p:cNvSpPr/>
              <p:nvPr/>
            </p:nvSpPr>
            <p:spPr>
              <a:xfrm>
                <a:off x="281665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1" name="Google Shape;2971;p41"/>
              <p:cNvSpPr/>
              <p:nvPr/>
            </p:nvSpPr>
            <p:spPr>
              <a:xfrm>
                <a:off x="288840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2" name="Google Shape;2972;p41"/>
              <p:cNvSpPr/>
              <p:nvPr/>
            </p:nvSpPr>
            <p:spPr>
              <a:xfrm>
                <a:off x="290625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3" name="Google Shape;2973;p41"/>
              <p:cNvSpPr/>
              <p:nvPr/>
            </p:nvSpPr>
            <p:spPr>
              <a:xfrm>
                <a:off x="2924300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4" name="Google Shape;2974;p41"/>
              <p:cNvSpPr/>
              <p:nvPr/>
            </p:nvSpPr>
            <p:spPr>
              <a:xfrm>
                <a:off x="2942150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5" name="Google Shape;2975;p41"/>
              <p:cNvSpPr/>
              <p:nvPr/>
            </p:nvSpPr>
            <p:spPr>
              <a:xfrm>
                <a:off x="296000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6" name="Google Shape;2976;p41"/>
              <p:cNvSpPr/>
              <p:nvPr/>
            </p:nvSpPr>
            <p:spPr>
              <a:xfrm>
                <a:off x="297802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7" name="Google Shape;2977;p41"/>
              <p:cNvSpPr/>
              <p:nvPr/>
            </p:nvSpPr>
            <p:spPr>
              <a:xfrm>
                <a:off x="299587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8" name="Google Shape;2978;p41"/>
              <p:cNvSpPr/>
              <p:nvPr/>
            </p:nvSpPr>
            <p:spPr>
              <a:xfrm>
                <a:off x="322882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79" name="Google Shape;2979;p41"/>
              <p:cNvSpPr/>
              <p:nvPr/>
            </p:nvSpPr>
            <p:spPr>
              <a:xfrm>
                <a:off x="324687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0" name="Google Shape;2980;p41"/>
              <p:cNvSpPr/>
              <p:nvPr/>
            </p:nvSpPr>
            <p:spPr>
              <a:xfrm>
                <a:off x="326472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1" name="Google Shape;2981;p41"/>
              <p:cNvSpPr/>
              <p:nvPr/>
            </p:nvSpPr>
            <p:spPr>
              <a:xfrm>
                <a:off x="328275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2" name="Google Shape;2982;p41"/>
              <p:cNvSpPr/>
              <p:nvPr/>
            </p:nvSpPr>
            <p:spPr>
              <a:xfrm>
                <a:off x="330060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3" name="Google Shape;2983;p41"/>
              <p:cNvSpPr/>
              <p:nvPr/>
            </p:nvSpPr>
            <p:spPr>
              <a:xfrm>
                <a:off x="3318450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4" name="Google Shape;2984;p41"/>
              <p:cNvSpPr/>
              <p:nvPr/>
            </p:nvSpPr>
            <p:spPr>
              <a:xfrm>
                <a:off x="333647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5" name="Google Shape;2985;p41"/>
              <p:cNvSpPr/>
              <p:nvPr/>
            </p:nvSpPr>
            <p:spPr>
              <a:xfrm>
                <a:off x="335432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6" name="Google Shape;2986;p41"/>
              <p:cNvSpPr/>
              <p:nvPr/>
            </p:nvSpPr>
            <p:spPr>
              <a:xfrm>
                <a:off x="337237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3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7" name="Google Shape;2987;p41"/>
              <p:cNvSpPr/>
              <p:nvPr/>
            </p:nvSpPr>
            <p:spPr>
              <a:xfrm>
                <a:off x="3390225" y="4209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8" name="Google Shape;2988;p41"/>
              <p:cNvSpPr/>
              <p:nvPr/>
            </p:nvSpPr>
            <p:spPr>
              <a:xfrm>
                <a:off x="346197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89" name="Google Shape;2989;p41"/>
              <p:cNvSpPr/>
              <p:nvPr/>
            </p:nvSpPr>
            <p:spPr>
              <a:xfrm>
                <a:off x="3479825" y="4209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0" name="Google Shape;2990;p41"/>
              <p:cNvSpPr/>
              <p:nvPr/>
            </p:nvSpPr>
            <p:spPr>
              <a:xfrm>
                <a:off x="26911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1" name="Google Shape;2991;p41"/>
              <p:cNvSpPr/>
              <p:nvPr/>
            </p:nvSpPr>
            <p:spPr>
              <a:xfrm>
                <a:off x="27091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2" name="Google Shape;2992;p41"/>
              <p:cNvSpPr/>
              <p:nvPr/>
            </p:nvSpPr>
            <p:spPr>
              <a:xfrm>
                <a:off x="272702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3" name="Google Shape;2993;p41"/>
              <p:cNvSpPr/>
              <p:nvPr/>
            </p:nvSpPr>
            <p:spPr>
              <a:xfrm>
                <a:off x="274507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4" name="Google Shape;2994;p41"/>
              <p:cNvSpPr/>
              <p:nvPr/>
            </p:nvSpPr>
            <p:spPr>
              <a:xfrm>
                <a:off x="276292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5" name="Google Shape;2995;p41"/>
              <p:cNvSpPr/>
              <p:nvPr/>
            </p:nvSpPr>
            <p:spPr>
              <a:xfrm>
                <a:off x="27988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6" name="Google Shape;2996;p41"/>
              <p:cNvSpPr/>
              <p:nvPr/>
            </p:nvSpPr>
            <p:spPr>
              <a:xfrm>
                <a:off x="28166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7" name="Google Shape;2997;p41"/>
              <p:cNvSpPr/>
              <p:nvPr/>
            </p:nvSpPr>
            <p:spPr>
              <a:xfrm>
                <a:off x="28346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8" name="Google Shape;2998;p41"/>
              <p:cNvSpPr/>
              <p:nvPr/>
            </p:nvSpPr>
            <p:spPr>
              <a:xfrm>
                <a:off x="28884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2999" name="Google Shape;2999;p41"/>
              <p:cNvSpPr/>
              <p:nvPr/>
            </p:nvSpPr>
            <p:spPr>
              <a:xfrm>
                <a:off x="29062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0" name="Google Shape;3000;p41"/>
              <p:cNvSpPr/>
              <p:nvPr/>
            </p:nvSpPr>
            <p:spPr>
              <a:xfrm>
                <a:off x="2924300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1" name="Google Shape;3001;p41"/>
              <p:cNvSpPr/>
              <p:nvPr/>
            </p:nvSpPr>
            <p:spPr>
              <a:xfrm>
                <a:off x="2942150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2" name="Google Shape;3002;p41"/>
              <p:cNvSpPr/>
              <p:nvPr/>
            </p:nvSpPr>
            <p:spPr>
              <a:xfrm>
                <a:off x="29600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3" name="Google Shape;3003;p41"/>
              <p:cNvSpPr/>
              <p:nvPr/>
            </p:nvSpPr>
            <p:spPr>
              <a:xfrm>
                <a:off x="29958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4" name="Google Shape;3004;p41"/>
              <p:cNvSpPr/>
              <p:nvPr/>
            </p:nvSpPr>
            <p:spPr>
              <a:xfrm>
                <a:off x="322882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5" name="Google Shape;3005;p41"/>
              <p:cNvSpPr/>
              <p:nvPr/>
            </p:nvSpPr>
            <p:spPr>
              <a:xfrm>
                <a:off x="324687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6" name="Google Shape;3006;p41"/>
              <p:cNvSpPr/>
              <p:nvPr/>
            </p:nvSpPr>
            <p:spPr>
              <a:xfrm>
                <a:off x="326472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7" name="Google Shape;3007;p41"/>
              <p:cNvSpPr/>
              <p:nvPr/>
            </p:nvSpPr>
            <p:spPr>
              <a:xfrm>
                <a:off x="32827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8" name="Google Shape;3008;p41"/>
              <p:cNvSpPr/>
              <p:nvPr/>
            </p:nvSpPr>
            <p:spPr>
              <a:xfrm>
                <a:off x="33006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09" name="Google Shape;3009;p41"/>
              <p:cNvSpPr/>
              <p:nvPr/>
            </p:nvSpPr>
            <p:spPr>
              <a:xfrm>
                <a:off x="33184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0" name="Google Shape;3010;p41"/>
              <p:cNvSpPr/>
              <p:nvPr/>
            </p:nvSpPr>
            <p:spPr>
              <a:xfrm>
                <a:off x="33364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1" name="Google Shape;3011;p41"/>
              <p:cNvSpPr/>
              <p:nvPr/>
            </p:nvSpPr>
            <p:spPr>
              <a:xfrm>
                <a:off x="335432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2" name="Google Shape;3012;p41"/>
              <p:cNvSpPr/>
              <p:nvPr/>
            </p:nvSpPr>
            <p:spPr>
              <a:xfrm>
                <a:off x="337237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2" y="332"/>
                      <a:pt x="332" y="253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3" name="Google Shape;3013;p41"/>
              <p:cNvSpPr/>
              <p:nvPr/>
            </p:nvSpPr>
            <p:spPr>
              <a:xfrm>
                <a:off x="339022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4" name="Google Shape;3014;p41"/>
              <p:cNvSpPr/>
              <p:nvPr/>
            </p:nvSpPr>
            <p:spPr>
              <a:xfrm>
                <a:off x="3408075" y="4227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5" name="Google Shape;3015;p41"/>
              <p:cNvSpPr/>
              <p:nvPr/>
            </p:nvSpPr>
            <p:spPr>
              <a:xfrm>
                <a:off x="34261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6" name="Google Shape;3016;p41"/>
              <p:cNvSpPr/>
              <p:nvPr/>
            </p:nvSpPr>
            <p:spPr>
              <a:xfrm>
                <a:off x="344395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7" name="Google Shape;3017;p41"/>
              <p:cNvSpPr/>
              <p:nvPr/>
            </p:nvSpPr>
            <p:spPr>
              <a:xfrm>
                <a:off x="34619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8" name="Google Shape;3018;p41"/>
              <p:cNvSpPr/>
              <p:nvPr/>
            </p:nvSpPr>
            <p:spPr>
              <a:xfrm>
                <a:off x="347982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19" name="Google Shape;3019;p41"/>
              <p:cNvSpPr/>
              <p:nvPr/>
            </p:nvSpPr>
            <p:spPr>
              <a:xfrm>
                <a:off x="3497675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0" name="Google Shape;3020;p41"/>
              <p:cNvSpPr/>
              <p:nvPr/>
            </p:nvSpPr>
            <p:spPr>
              <a:xfrm>
                <a:off x="3515700" y="4227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1" name="Google Shape;3021;p41"/>
              <p:cNvSpPr/>
              <p:nvPr/>
            </p:nvSpPr>
            <p:spPr>
              <a:xfrm>
                <a:off x="25658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2" name="Google Shape;3022;p41"/>
              <p:cNvSpPr/>
              <p:nvPr/>
            </p:nvSpPr>
            <p:spPr>
              <a:xfrm>
                <a:off x="25836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60155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6195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6374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6554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733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270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74507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278077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27988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2" name="Google Shape;3032;p41"/>
              <p:cNvSpPr/>
              <p:nvPr/>
            </p:nvSpPr>
            <p:spPr>
              <a:xfrm>
                <a:off x="28346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3" name="Google Shape;3033;p41"/>
              <p:cNvSpPr/>
              <p:nvPr/>
            </p:nvSpPr>
            <p:spPr>
              <a:xfrm>
                <a:off x="28525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9062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92430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94215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9600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9780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31213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31392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1572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751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3" name="Google Shape;3043;p41"/>
              <p:cNvSpPr/>
              <p:nvPr/>
            </p:nvSpPr>
            <p:spPr>
              <a:xfrm>
                <a:off x="31931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4" name="Google Shape;3044;p41"/>
              <p:cNvSpPr/>
              <p:nvPr/>
            </p:nvSpPr>
            <p:spPr>
              <a:xfrm>
                <a:off x="32109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5" name="Google Shape;3045;p41"/>
              <p:cNvSpPr/>
              <p:nvPr/>
            </p:nvSpPr>
            <p:spPr>
              <a:xfrm>
                <a:off x="32288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6" name="Google Shape;3046;p41"/>
              <p:cNvSpPr/>
              <p:nvPr/>
            </p:nvSpPr>
            <p:spPr>
              <a:xfrm>
                <a:off x="324687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7" name="Google Shape;3047;p41"/>
              <p:cNvSpPr/>
              <p:nvPr/>
            </p:nvSpPr>
            <p:spPr>
              <a:xfrm>
                <a:off x="326472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8" name="Google Shape;3048;p41"/>
              <p:cNvSpPr/>
              <p:nvPr/>
            </p:nvSpPr>
            <p:spPr>
              <a:xfrm>
                <a:off x="32827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49" name="Google Shape;3049;p41"/>
              <p:cNvSpPr/>
              <p:nvPr/>
            </p:nvSpPr>
            <p:spPr>
              <a:xfrm>
                <a:off x="33006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0" name="Google Shape;3050;p41"/>
              <p:cNvSpPr/>
              <p:nvPr/>
            </p:nvSpPr>
            <p:spPr>
              <a:xfrm>
                <a:off x="33184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1" name="Google Shape;3051;p41"/>
              <p:cNvSpPr/>
              <p:nvPr/>
            </p:nvSpPr>
            <p:spPr>
              <a:xfrm>
                <a:off x="33364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2" name="Google Shape;3052;p41"/>
              <p:cNvSpPr/>
              <p:nvPr/>
            </p:nvSpPr>
            <p:spPr>
              <a:xfrm>
                <a:off x="33543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3" name="Google Shape;3053;p41"/>
              <p:cNvSpPr/>
              <p:nvPr/>
            </p:nvSpPr>
            <p:spPr>
              <a:xfrm>
                <a:off x="337237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4" name="Google Shape;3054;p41"/>
              <p:cNvSpPr/>
              <p:nvPr/>
            </p:nvSpPr>
            <p:spPr>
              <a:xfrm>
                <a:off x="339022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5" name="Google Shape;3055;p41"/>
              <p:cNvSpPr/>
              <p:nvPr/>
            </p:nvSpPr>
            <p:spPr>
              <a:xfrm>
                <a:off x="3408075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6" name="Google Shape;3056;p41"/>
              <p:cNvSpPr/>
              <p:nvPr/>
            </p:nvSpPr>
            <p:spPr>
              <a:xfrm>
                <a:off x="34261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7" name="Google Shape;3057;p41"/>
              <p:cNvSpPr/>
              <p:nvPr/>
            </p:nvSpPr>
            <p:spPr>
              <a:xfrm>
                <a:off x="34439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8" name="Google Shape;3058;p41"/>
              <p:cNvSpPr/>
              <p:nvPr/>
            </p:nvSpPr>
            <p:spPr>
              <a:xfrm>
                <a:off x="34619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59" name="Google Shape;3059;p41"/>
              <p:cNvSpPr/>
              <p:nvPr/>
            </p:nvSpPr>
            <p:spPr>
              <a:xfrm>
                <a:off x="34798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0" name="Google Shape;3060;p41"/>
              <p:cNvSpPr/>
              <p:nvPr/>
            </p:nvSpPr>
            <p:spPr>
              <a:xfrm>
                <a:off x="349767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1" name="Google Shape;3061;p41"/>
              <p:cNvSpPr/>
              <p:nvPr/>
            </p:nvSpPr>
            <p:spPr>
              <a:xfrm>
                <a:off x="351570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2" name="Google Shape;3062;p41"/>
              <p:cNvSpPr/>
              <p:nvPr/>
            </p:nvSpPr>
            <p:spPr>
              <a:xfrm>
                <a:off x="3533550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3" name="Google Shape;3063;p41"/>
              <p:cNvSpPr/>
              <p:nvPr/>
            </p:nvSpPr>
            <p:spPr>
              <a:xfrm>
                <a:off x="355160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4" name="Google Shape;3064;p41"/>
              <p:cNvSpPr/>
              <p:nvPr/>
            </p:nvSpPr>
            <p:spPr>
              <a:xfrm>
                <a:off x="356945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5" name="Google Shape;3065;p41"/>
              <p:cNvSpPr/>
              <p:nvPr/>
            </p:nvSpPr>
            <p:spPr>
              <a:xfrm>
                <a:off x="3587300" y="42449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6" name="Google Shape;3066;p41"/>
              <p:cNvSpPr/>
              <p:nvPr/>
            </p:nvSpPr>
            <p:spPr>
              <a:xfrm>
                <a:off x="3605325" y="42449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7" name="Google Shape;3067;p41"/>
              <p:cNvSpPr/>
              <p:nvPr/>
            </p:nvSpPr>
            <p:spPr>
              <a:xfrm>
                <a:off x="25478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8" name="Google Shape;3068;p41"/>
              <p:cNvSpPr/>
              <p:nvPr/>
            </p:nvSpPr>
            <p:spPr>
              <a:xfrm>
                <a:off x="25658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69" name="Google Shape;3069;p41"/>
              <p:cNvSpPr/>
              <p:nvPr/>
            </p:nvSpPr>
            <p:spPr>
              <a:xfrm>
                <a:off x="25836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0" name="Google Shape;3070;p41"/>
              <p:cNvSpPr/>
              <p:nvPr/>
            </p:nvSpPr>
            <p:spPr>
              <a:xfrm>
                <a:off x="260155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1" name="Google Shape;3071;p41"/>
              <p:cNvSpPr/>
              <p:nvPr/>
            </p:nvSpPr>
            <p:spPr>
              <a:xfrm>
                <a:off x="26195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2" name="Google Shape;3072;p41"/>
              <p:cNvSpPr/>
              <p:nvPr/>
            </p:nvSpPr>
            <p:spPr>
              <a:xfrm>
                <a:off x="26374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3" name="Google Shape;3073;p41"/>
              <p:cNvSpPr/>
              <p:nvPr/>
            </p:nvSpPr>
            <p:spPr>
              <a:xfrm>
                <a:off x="26554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4" name="Google Shape;3074;p41"/>
              <p:cNvSpPr/>
              <p:nvPr/>
            </p:nvSpPr>
            <p:spPr>
              <a:xfrm>
                <a:off x="26733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5" name="Google Shape;3075;p41"/>
              <p:cNvSpPr/>
              <p:nvPr/>
            </p:nvSpPr>
            <p:spPr>
              <a:xfrm>
                <a:off x="26911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6" name="Google Shape;3076;p41"/>
              <p:cNvSpPr/>
              <p:nvPr/>
            </p:nvSpPr>
            <p:spPr>
              <a:xfrm>
                <a:off x="27091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7" name="Google Shape;3077;p41"/>
              <p:cNvSpPr/>
              <p:nvPr/>
            </p:nvSpPr>
            <p:spPr>
              <a:xfrm>
                <a:off x="27270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8" name="Google Shape;3078;p41"/>
              <p:cNvSpPr/>
              <p:nvPr/>
            </p:nvSpPr>
            <p:spPr>
              <a:xfrm>
                <a:off x="274507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79" name="Google Shape;3079;p41"/>
              <p:cNvSpPr/>
              <p:nvPr/>
            </p:nvSpPr>
            <p:spPr>
              <a:xfrm>
                <a:off x="276292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0" name="Google Shape;3080;p41"/>
              <p:cNvSpPr/>
              <p:nvPr/>
            </p:nvSpPr>
            <p:spPr>
              <a:xfrm>
                <a:off x="278077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1" name="Google Shape;3081;p41"/>
              <p:cNvSpPr/>
              <p:nvPr/>
            </p:nvSpPr>
            <p:spPr>
              <a:xfrm>
                <a:off x="27988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2" name="Google Shape;3082;p41"/>
              <p:cNvSpPr/>
              <p:nvPr/>
            </p:nvSpPr>
            <p:spPr>
              <a:xfrm>
                <a:off x="28346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3" name="Google Shape;3083;p41"/>
              <p:cNvSpPr/>
              <p:nvPr/>
            </p:nvSpPr>
            <p:spPr>
              <a:xfrm>
                <a:off x="28525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4" name="Google Shape;3084;p41"/>
              <p:cNvSpPr/>
              <p:nvPr/>
            </p:nvSpPr>
            <p:spPr>
              <a:xfrm>
                <a:off x="28703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5" name="Google Shape;3085;p41"/>
              <p:cNvSpPr/>
              <p:nvPr/>
            </p:nvSpPr>
            <p:spPr>
              <a:xfrm>
                <a:off x="29062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6" name="Google Shape;3086;p41"/>
              <p:cNvSpPr/>
              <p:nvPr/>
            </p:nvSpPr>
            <p:spPr>
              <a:xfrm>
                <a:off x="292430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7" name="Google Shape;3087;p41"/>
              <p:cNvSpPr/>
              <p:nvPr/>
            </p:nvSpPr>
            <p:spPr>
              <a:xfrm>
                <a:off x="294215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8" name="Google Shape;3088;p41"/>
              <p:cNvSpPr/>
              <p:nvPr/>
            </p:nvSpPr>
            <p:spPr>
              <a:xfrm>
                <a:off x="29958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89" name="Google Shape;3089;p41"/>
              <p:cNvSpPr/>
              <p:nvPr/>
            </p:nvSpPr>
            <p:spPr>
              <a:xfrm>
                <a:off x="30139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0" name="Google Shape;3090;p41"/>
              <p:cNvSpPr/>
              <p:nvPr/>
            </p:nvSpPr>
            <p:spPr>
              <a:xfrm>
                <a:off x="31035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1" name="Google Shape;3091;p41"/>
              <p:cNvSpPr/>
              <p:nvPr/>
            </p:nvSpPr>
            <p:spPr>
              <a:xfrm>
                <a:off x="31213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2" name="Google Shape;3092;p41"/>
              <p:cNvSpPr/>
              <p:nvPr/>
            </p:nvSpPr>
            <p:spPr>
              <a:xfrm>
                <a:off x="31392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3" name="Google Shape;3093;p41"/>
              <p:cNvSpPr/>
              <p:nvPr/>
            </p:nvSpPr>
            <p:spPr>
              <a:xfrm>
                <a:off x="31572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4" name="Google Shape;3094;p41"/>
              <p:cNvSpPr/>
              <p:nvPr/>
            </p:nvSpPr>
            <p:spPr>
              <a:xfrm>
                <a:off x="31931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5" name="Google Shape;3095;p41"/>
              <p:cNvSpPr/>
              <p:nvPr/>
            </p:nvSpPr>
            <p:spPr>
              <a:xfrm>
                <a:off x="32109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6" name="Google Shape;3096;p41"/>
              <p:cNvSpPr/>
              <p:nvPr/>
            </p:nvSpPr>
            <p:spPr>
              <a:xfrm>
                <a:off x="32288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7" name="Google Shape;3097;p41"/>
              <p:cNvSpPr/>
              <p:nvPr/>
            </p:nvSpPr>
            <p:spPr>
              <a:xfrm>
                <a:off x="324687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8" name="Google Shape;3098;p41"/>
              <p:cNvSpPr/>
              <p:nvPr/>
            </p:nvSpPr>
            <p:spPr>
              <a:xfrm>
                <a:off x="326472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099" name="Google Shape;3099;p41"/>
              <p:cNvSpPr/>
              <p:nvPr/>
            </p:nvSpPr>
            <p:spPr>
              <a:xfrm>
                <a:off x="32827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0" name="Google Shape;3100;p41"/>
              <p:cNvSpPr/>
              <p:nvPr/>
            </p:nvSpPr>
            <p:spPr>
              <a:xfrm>
                <a:off x="33006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1" name="Google Shape;3101;p41"/>
              <p:cNvSpPr/>
              <p:nvPr/>
            </p:nvSpPr>
            <p:spPr>
              <a:xfrm>
                <a:off x="33184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2" name="Google Shape;3102;p41"/>
              <p:cNvSpPr/>
              <p:nvPr/>
            </p:nvSpPr>
            <p:spPr>
              <a:xfrm>
                <a:off x="33364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3" name="Google Shape;3103;p41"/>
              <p:cNvSpPr/>
              <p:nvPr/>
            </p:nvSpPr>
            <p:spPr>
              <a:xfrm>
                <a:off x="33543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4" name="Google Shape;3104;p41"/>
              <p:cNvSpPr/>
              <p:nvPr/>
            </p:nvSpPr>
            <p:spPr>
              <a:xfrm>
                <a:off x="337237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2" y="333"/>
                      <a:pt x="332" y="261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5" name="Google Shape;3105;p41"/>
              <p:cNvSpPr/>
              <p:nvPr/>
            </p:nvSpPr>
            <p:spPr>
              <a:xfrm>
                <a:off x="339022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6" name="Google Shape;3106;p41"/>
              <p:cNvSpPr/>
              <p:nvPr/>
            </p:nvSpPr>
            <p:spPr>
              <a:xfrm>
                <a:off x="3408075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7" name="Google Shape;3107;p41"/>
              <p:cNvSpPr/>
              <p:nvPr/>
            </p:nvSpPr>
            <p:spPr>
              <a:xfrm>
                <a:off x="34261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8" name="Google Shape;3108;p41"/>
              <p:cNvSpPr/>
              <p:nvPr/>
            </p:nvSpPr>
            <p:spPr>
              <a:xfrm>
                <a:off x="34439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09" name="Google Shape;3109;p41"/>
              <p:cNvSpPr/>
              <p:nvPr/>
            </p:nvSpPr>
            <p:spPr>
              <a:xfrm>
                <a:off x="34619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0" name="Google Shape;3110;p41"/>
              <p:cNvSpPr/>
              <p:nvPr/>
            </p:nvSpPr>
            <p:spPr>
              <a:xfrm>
                <a:off x="34798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1" name="Google Shape;3111;p41"/>
              <p:cNvSpPr/>
              <p:nvPr/>
            </p:nvSpPr>
            <p:spPr>
              <a:xfrm>
                <a:off x="34976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2" name="Google Shape;3112;p41"/>
              <p:cNvSpPr/>
              <p:nvPr/>
            </p:nvSpPr>
            <p:spPr>
              <a:xfrm>
                <a:off x="35157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3" name="Google Shape;3113;p41"/>
              <p:cNvSpPr/>
              <p:nvPr/>
            </p:nvSpPr>
            <p:spPr>
              <a:xfrm>
                <a:off x="353355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4" name="Google Shape;3114;p41"/>
              <p:cNvSpPr/>
              <p:nvPr/>
            </p:nvSpPr>
            <p:spPr>
              <a:xfrm>
                <a:off x="355160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5" name="Google Shape;3115;p41"/>
              <p:cNvSpPr/>
              <p:nvPr/>
            </p:nvSpPr>
            <p:spPr>
              <a:xfrm>
                <a:off x="356945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6" name="Google Shape;3116;p41"/>
              <p:cNvSpPr/>
              <p:nvPr/>
            </p:nvSpPr>
            <p:spPr>
              <a:xfrm>
                <a:off x="3587300" y="42630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7" name="Google Shape;3117;p41"/>
              <p:cNvSpPr/>
              <p:nvPr/>
            </p:nvSpPr>
            <p:spPr>
              <a:xfrm>
                <a:off x="360532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8" name="Google Shape;3118;p41"/>
              <p:cNvSpPr/>
              <p:nvPr/>
            </p:nvSpPr>
            <p:spPr>
              <a:xfrm>
                <a:off x="3623175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19" name="Google Shape;3119;p41"/>
              <p:cNvSpPr/>
              <p:nvPr/>
            </p:nvSpPr>
            <p:spPr>
              <a:xfrm>
                <a:off x="3641200" y="42630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0" name="Google Shape;3120;p41"/>
              <p:cNvSpPr/>
              <p:nvPr/>
            </p:nvSpPr>
            <p:spPr>
              <a:xfrm>
                <a:off x="25658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1" name="Google Shape;3121;p41"/>
              <p:cNvSpPr/>
              <p:nvPr/>
            </p:nvSpPr>
            <p:spPr>
              <a:xfrm>
                <a:off x="25836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2" name="Google Shape;3122;p41"/>
              <p:cNvSpPr/>
              <p:nvPr/>
            </p:nvSpPr>
            <p:spPr>
              <a:xfrm>
                <a:off x="260155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3" name="Google Shape;3123;p41"/>
              <p:cNvSpPr/>
              <p:nvPr/>
            </p:nvSpPr>
            <p:spPr>
              <a:xfrm>
                <a:off x="26195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4" name="Google Shape;3124;p41"/>
              <p:cNvSpPr/>
              <p:nvPr/>
            </p:nvSpPr>
            <p:spPr>
              <a:xfrm>
                <a:off x="26374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5" name="Google Shape;3125;p41"/>
              <p:cNvSpPr/>
              <p:nvPr/>
            </p:nvSpPr>
            <p:spPr>
              <a:xfrm>
                <a:off x="26554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6" name="Google Shape;3126;p41"/>
              <p:cNvSpPr/>
              <p:nvPr/>
            </p:nvSpPr>
            <p:spPr>
              <a:xfrm>
                <a:off x="26733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7" name="Google Shape;3127;p41"/>
              <p:cNvSpPr/>
              <p:nvPr/>
            </p:nvSpPr>
            <p:spPr>
              <a:xfrm>
                <a:off x="26911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8" name="Google Shape;3128;p41"/>
              <p:cNvSpPr/>
              <p:nvPr/>
            </p:nvSpPr>
            <p:spPr>
              <a:xfrm>
                <a:off x="27091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29" name="Google Shape;3129;p41"/>
              <p:cNvSpPr/>
              <p:nvPr/>
            </p:nvSpPr>
            <p:spPr>
              <a:xfrm>
                <a:off x="27270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0" name="Google Shape;3130;p41"/>
              <p:cNvSpPr/>
              <p:nvPr/>
            </p:nvSpPr>
            <p:spPr>
              <a:xfrm>
                <a:off x="274507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1" name="Google Shape;3131;p41"/>
              <p:cNvSpPr/>
              <p:nvPr/>
            </p:nvSpPr>
            <p:spPr>
              <a:xfrm>
                <a:off x="276292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2" name="Google Shape;3132;p41"/>
              <p:cNvSpPr/>
              <p:nvPr/>
            </p:nvSpPr>
            <p:spPr>
              <a:xfrm>
                <a:off x="278077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3" name="Google Shape;3133;p41"/>
              <p:cNvSpPr/>
              <p:nvPr/>
            </p:nvSpPr>
            <p:spPr>
              <a:xfrm>
                <a:off x="27988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4" name="Google Shape;3134;p41"/>
              <p:cNvSpPr/>
              <p:nvPr/>
            </p:nvSpPr>
            <p:spPr>
              <a:xfrm>
                <a:off x="28166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5" name="Google Shape;3135;p41"/>
              <p:cNvSpPr/>
              <p:nvPr/>
            </p:nvSpPr>
            <p:spPr>
              <a:xfrm>
                <a:off x="28346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6" name="Google Shape;3136;p41"/>
              <p:cNvSpPr/>
              <p:nvPr/>
            </p:nvSpPr>
            <p:spPr>
              <a:xfrm>
                <a:off x="28525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7" name="Google Shape;3137;p41"/>
              <p:cNvSpPr/>
              <p:nvPr/>
            </p:nvSpPr>
            <p:spPr>
              <a:xfrm>
                <a:off x="28703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8" name="Google Shape;3138;p41"/>
              <p:cNvSpPr/>
              <p:nvPr/>
            </p:nvSpPr>
            <p:spPr>
              <a:xfrm>
                <a:off x="29062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39" name="Google Shape;3139;p41"/>
              <p:cNvSpPr/>
              <p:nvPr/>
            </p:nvSpPr>
            <p:spPr>
              <a:xfrm>
                <a:off x="292430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0" name="Google Shape;3140;p41"/>
              <p:cNvSpPr/>
              <p:nvPr/>
            </p:nvSpPr>
            <p:spPr>
              <a:xfrm>
                <a:off x="30139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1" name="Google Shape;3141;p41"/>
              <p:cNvSpPr/>
              <p:nvPr/>
            </p:nvSpPr>
            <p:spPr>
              <a:xfrm>
                <a:off x="308550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2" name="Google Shape;3142;p41"/>
              <p:cNvSpPr/>
              <p:nvPr/>
            </p:nvSpPr>
            <p:spPr>
              <a:xfrm>
                <a:off x="31035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3" name="Google Shape;3143;p41"/>
              <p:cNvSpPr/>
              <p:nvPr/>
            </p:nvSpPr>
            <p:spPr>
              <a:xfrm>
                <a:off x="31213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4" name="Google Shape;3144;p41"/>
              <p:cNvSpPr/>
              <p:nvPr/>
            </p:nvSpPr>
            <p:spPr>
              <a:xfrm>
                <a:off x="31392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5" name="Google Shape;3145;p41"/>
              <p:cNvSpPr/>
              <p:nvPr/>
            </p:nvSpPr>
            <p:spPr>
              <a:xfrm>
                <a:off x="31572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6" name="Google Shape;3146;p41"/>
              <p:cNvSpPr/>
              <p:nvPr/>
            </p:nvSpPr>
            <p:spPr>
              <a:xfrm>
                <a:off x="31751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7" name="Google Shape;3147;p41"/>
              <p:cNvSpPr/>
              <p:nvPr/>
            </p:nvSpPr>
            <p:spPr>
              <a:xfrm>
                <a:off x="31931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8" name="Google Shape;3148;p41"/>
              <p:cNvSpPr/>
              <p:nvPr/>
            </p:nvSpPr>
            <p:spPr>
              <a:xfrm>
                <a:off x="32109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49" name="Google Shape;3149;p41"/>
              <p:cNvSpPr/>
              <p:nvPr/>
            </p:nvSpPr>
            <p:spPr>
              <a:xfrm>
                <a:off x="32288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0" name="Google Shape;3150;p41"/>
              <p:cNvSpPr/>
              <p:nvPr/>
            </p:nvSpPr>
            <p:spPr>
              <a:xfrm>
                <a:off x="324687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1" name="Google Shape;3151;p41"/>
              <p:cNvSpPr/>
              <p:nvPr/>
            </p:nvSpPr>
            <p:spPr>
              <a:xfrm>
                <a:off x="326472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2" name="Google Shape;3152;p41"/>
              <p:cNvSpPr/>
              <p:nvPr/>
            </p:nvSpPr>
            <p:spPr>
              <a:xfrm>
                <a:off x="32827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3" name="Google Shape;3153;p41"/>
              <p:cNvSpPr/>
              <p:nvPr/>
            </p:nvSpPr>
            <p:spPr>
              <a:xfrm>
                <a:off x="33006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4" name="Google Shape;3154;p41"/>
              <p:cNvSpPr/>
              <p:nvPr/>
            </p:nvSpPr>
            <p:spPr>
              <a:xfrm>
                <a:off x="33184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5" name="Google Shape;3155;p41"/>
              <p:cNvSpPr/>
              <p:nvPr/>
            </p:nvSpPr>
            <p:spPr>
              <a:xfrm>
                <a:off x="33364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6" name="Google Shape;3156;p41"/>
              <p:cNvSpPr/>
              <p:nvPr/>
            </p:nvSpPr>
            <p:spPr>
              <a:xfrm>
                <a:off x="33543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7" name="Google Shape;3157;p41"/>
              <p:cNvSpPr/>
              <p:nvPr/>
            </p:nvSpPr>
            <p:spPr>
              <a:xfrm>
                <a:off x="337237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2" y="332"/>
                      <a:pt x="332" y="253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8" name="Google Shape;3158;p41"/>
              <p:cNvSpPr/>
              <p:nvPr/>
            </p:nvSpPr>
            <p:spPr>
              <a:xfrm>
                <a:off x="339022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59" name="Google Shape;3159;p41"/>
              <p:cNvSpPr/>
              <p:nvPr/>
            </p:nvSpPr>
            <p:spPr>
              <a:xfrm>
                <a:off x="3408075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0" name="Google Shape;3160;p41"/>
              <p:cNvSpPr/>
              <p:nvPr/>
            </p:nvSpPr>
            <p:spPr>
              <a:xfrm>
                <a:off x="34261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1" name="Google Shape;3161;p41"/>
              <p:cNvSpPr/>
              <p:nvPr/>
            </p:nvSpPr>
            <p:spPr>
              <a:xfrm>
                <a:off x="34439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2" name="Google Shape;3162;p41"/>
              <p:cNvSpPr/>
              <p:nvPr/>
            </p:nvSpPr>
            <p:spPr>
              <a:xfrm>
                <a:off x="34619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3" name="Google Shape;3163;p41"/>
              <p:cNvSpPr/>
              <p:nvPr/>
            </p:nvSpPr>
            <p:spPr>
              <a:xfrm>
                <a:off x="34798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4" name="Google Shape;3164;p41"/>
              <p:cNvSpPr/>
              <p:nvPr/>
            </p:nvSpPr>
            <p:spPr>
              <a:xfrm>
                <a:off x="34976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5" name="Google Shape;3165;p41"/>
              <p:cNvSpPr/>
              <p:nvPr/>
            </p:nvSpPr>
            <p:spPr>
              <a:xfrm>
                <a:off x="351570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6" name="Google Shape;3166;p41"/>
              <p:cNvSpPr/>
              <p:nvPr/>
            </p:nvSpPr>
            <p:spPr>
              <a:xfrm>
                <a:off x="3533550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7" name="Google Shape;3167;p41"/>
              <p:cNvSpPr/>
              <p:nvPr/>
            </p:nvSpPr>
            <p:spPr>
              <a:xfrm>
                <a:off x="355160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8" name="Google Shape;3168;p41"/>
              <p:cNvSpPr/>
              <p:nvPr/>
            </p:nvSpPr>
            <p:spPr>
              <a:xfrm>
                <a:off x="356945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69" name="Google Shape;3169;p41"/>
              <p:cNvSpPr/>
              <p:nvPr/>
            </p:nvSpPr>
            <p:spPr>
              <a:xfrm>
                <a:off x="3587300" y="42810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0" name="Google Shape;3170;p41"/>
              <p:cNvSpPr/>
              <p:nvPr/>
            </p:nvSpPr>
            <p:spPr>
              <a:xfrm>
                <a:off x="360532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1" name="Google Shape;3171;p41"/>
              <p:cNvSpPr/>
              <p:nvPr/>
            </p:nvSpPr>
            <p:spPr>
              <a:xfrm>
                <a:off x="3623175" y="42810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2" name="Google Shape;3172;p41"/>
              <p:cNvSpPr/>
              <p:nvPr/>
            </p:nvSpPr>
            <p:spPr>
              <a:xfrm>
                <a:off x="25478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3" name="Google Shape;3173;p41"/>
              <p:cNvSpPr/>
              <p:nvPr/>
            </p:nvSpPr>
            <p:spPr>
              <a:xfrm>
                <a:off x="25658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4" name="Google Shape;3174;p41"/>
              <p:cNvSpPr/>
              <p:nvPr/>
            </p:nvSpPr>
            <p:spPr>
              <a:xfrm>
                <a:off x="25836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5" name="Google Shape;3175;p41"/>
              <p:cNvSpPr/>
              <p:nvPr/>
            </p:nvSpPr>
            <p:spPr>
              <a:xfrm>
                <a:off x="260155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6" name="Google Shape;3176;p41"/>
              <p:cNvSpPr/>
              <p:nvPr/>
            </p:nvSpPr>
            <p:spPr>
              <a:xfrm>
                <a:off x="26195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7" name="Google Shape;3177;p41"/>
              <p:cNvSpPr/>
              <p:nvPr/>
            </p:nvSpPr>
            <p:spPr>
              <a:xfrm>
                <a:off x="26374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8" name="Google Shape;3178;p41"/>
              <p:cNvSpPr/>
              <p:nvPr/>
            </p:nvSpPr>
            <p:spPr>
              <a:xfrm>
                <a:off x="26554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79" name="Google Shape;3179;p41"/>
              <p:cNvSpPr/>
              <p:nvPr/>
            </p:nvSpPr>
            <p:spPr>
              <a:xfrm>
                <a:off x="26733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0" name="Google Shape;3180;p41"/>
              <p:cNvSpPr/>
              <p:nvPr/>
            </p:nvSpPr>
            <p:spPr>
              <a:xfrm>
                <a:off x="26911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1" name="Google Shape;3181;p41"/>
              <p:cNvSpPr/>
              <p:nvPr/>
            </p:nvSpPr>
            <p:spPr>
              <a:xfrm>
                <a:off x="27091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2" name="Google Shape;3182;p41"/>
              <p:cNvSpPr/>
              <p:nvPr/>
            </p:nvSpPr>
            <p:spPr>
              <a:xfrm>
                <a:off x="27270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3" name="Google Shape;3183;p41"/>
              <p:cNvSpPr/>
              <p:nvPr/>
            </p:nvSpPr>
            <p:spPr>
              <a:xfrm>
                <a:off x="274507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4" name="Google Shape;3184;p41"/>
              <p:cNvSpPr/>
              <p:nvPr/>
            </p:nvSpPr>
            <p:spPr>
              <a:xfrm>
                <a:off x="276292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5" name="Google Shape;3185;p41"/>
              <p:cNvSpPr/>
              <p:nvPr/>
            </p:nvSpPr>
            <p:spPr>
              <a:xfrm>
                <a:off x="28166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6" name="Google Shape;3186;p41"/>
              <p:cNvSpPr/>
              <p:nvPr/>
            </p:nvSpPr>
            <p:spPr>
              <a:xfrm>
                <a:off x="28346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7" name="Google Shape;3187;p41"/>
              <p:cNvSpPr/>
              <p:nvPr/>
            </p:nvSpPr>
            <p:spPr>
              <a:xfrm>
                <a:off x="28525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8" name="Google Shape;3188;p41"/>
              <p:cNvSpPr/>
              <p:nvPr/>
            </p:nvSpPr>
            <p:spPr>
              <a:xfrm>
                <a:off x="28703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89" name="Google Shape;3189;p41"/>
              <p:cNvSpPr/>
              <p:nvPr/>
            </p:nvSpPr>
            <p:spPr>
              <a:xfrm>
                <a:off x="29062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0" name="Google Shape;3190;p41"/>
              <p:cNvSpPr/>
              <p:nvPr/>
            </p:nvSpPr>
            <p:spPr>
              <a:xfrm>
                <a:off x="292430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1" name="Google Shape;3191;p41"/>
              <p:cNvSpPr/>
              <p:nvPr/>
            </p:nvSpPr>
            <p:spPr>
              <a:xfrm>
                <a:off x="30496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2" name="Google Shape;3192;p41"/>
              <p:cNvSpPr/>
              <p:nvPr/>
            </p:nvSpPr>
            <p:spPr>
              <a:xfrm>
                <a:off x="308550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3" name="Google Shape;3193;p41"/>
              <p:cNvSpPr/>
              <p:nvPr/>
            </p:nvSpPr>
            <p:spPr>
              <a:xfrm>
                <a:off x="31035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4" name="Google Shape;3194;p41"/>
              <p:cNvSpPr/>
              <p:nvPr/>
            </p:nvSpPr>
            <p:spPr>
              <a:xfrm>
                <a:off x="31392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5" name="Google Shape;3195;p41"/>
              <p:cNvSpPr/>
              <p:nvPr/>
            </p:nvSpPr>
            <p:spPr>
              <a:xfrm>
                <a:off x="31572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6" name="Google Shape;3196;p41"/>
              <p:cNvSpPr/>
              <p:nvPr/>
            </p:nvSpPr>
            <p:spPr>
              <a:xfrm>
                <a:off x="31751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7" name="Google Shape;3197;p41"/>
              <p:cNvSpPr/>
              <p:nvPr/>
            </p:nvSpPr>
            <p:spPr>
              <a:xfrm>
                <a:off x="31931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8" name="Google Shape;3198;p41"/>
              <p:cNvSpPr/>
              <p:nvPr/>
            </p:nvSpPr>
            <p:spPr>
              <a:xfrm>
                <a:off x="32109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199" name="Google Shape;3199;p41"/>
              <p:cNvSpPr/>
              <p:nvPr/>
            </p:nvSpPr>
            <p:spPr>
              <a:xfrm>
                <a:off x="32288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0" name="Google Shape;3200;p41"/>
              <p:cNvSpPr/>
              <p:nvPr/>
            </p:nvSpPr>
            <p:spPr>
              <a:xfrm>
                <a:off x="324687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1" name="Google Shape;3201;p41"/>
              <p:cNvSpPr/>
              <p:nvPr/>
            </p:nvSpPr>
            <p:spPr>
              <a:xfrm>
                <a:off x="326472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2" name="Google Shape;3202;p41"/>
              <p:cNvSpPr/>
              <p:nvPr/>
            </p:nvSpPr>
            <p:spPr>
              <a:xfrm>
                <a:off x="32827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3" name="Google Shape;3203;p41"/>
              <p:cNvSpPr/>
              <p:nvPr/>
            </p:nvSpPr>
            <p:spPr>
              <a:xfrm>
                <a:off x="33006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4" name="Google Shape;3204;p41"/>
              <p:cNvSpPr/>
              <p:nvPr/>
            </p:nvSpPr>
            <p:spPr>
              <a:xfrm>
                <a:off x="33184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5" name="Google Shape;3205;p41"/>
              <p:cNvSpPr/>
              <p:nvPr/>
            </p:nvSpPr>
            <p:spPr>
              <a:xfrm>
                <a:off x="33364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6" name="Google Shape;3206;p41"/>
              <p:cNvSpPr/>
              <p:nvPr/>
            </p:nvSpPr>
            <p:spPr>
              <a:xfrm>
                <a:off x="33543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7" name="Google Shape;3207;p41"/>
              <p:cNvSpPr/>
              <p:nvPr/>
            </p:nvSpPr>
            <p:spPr>
              <a:xfrm>
                <a:off x="337237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8" name="Google Shape;3208;p41"/>
              <p:cNvSpPr/>
              <p:nvPr/>
            </p:nvSpPr>
            <p:spPr>
              <a:xfrm>
                <a:off x="339022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09" name="Google Shape;3209;p41"/>
              <p:cNvSpPr/>
              <p:nvPr/>
            </p:nvSpPr>
            <p:spPr>
              <a:xfrm>
                <a:off x="3408075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0" name="Google Shape;3210;p41"/>
              <p:cNvSpPr/>
              <p:nvPr/>
            </p:nvSpPr>
            <p:spPr>
              <a:xfrm>
                <a:off x="34261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1" name="Google Shape;3211;p41"/>
              <p:cNvSpPr/>
              <p:nvPr/>
            </p:nvSpPr>
            <p:spPr>
              <a:xfrm>
                <a:off x="34439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2" name="Google Shape;3212;p41"/>
              <p:cNvSpPr/>
              <p:nvPr/>
            </p:nvSpPr>
            <p:spPr>
              <a:xfrm>
                <a:off x="34619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3" name="Google Shape;3213;p41"/>
              <p:cNvSpPr/>
              <p:nvPr/>
            </p:nvSpPr>
            <p:spPr>
              <a:xfrm>
                <a:off x="34798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4" name="Google Shape;3214;p41"/>
              <p:cNvSpPr/>
              <p:nvPr/>
            </p:nvSpPr>
            <p:spPr>
              <a:xfrm>
                <a:off x="349767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5" name="Google Shape;3215;p41"/>
              <p:cNvSpPr/>
              <p:nvPr/>
            </p:nvSpPr>
            <p:spPr>
              <a:xfrm>
                <a:off x="351570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3533550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355160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356945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3587300" y="429890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0" name="Google Shape;3220;p41"/>
              <p:cNvSpPr/>
              <p:nvPr/>
            </p:nvSpPr>
            <p:spPr>
              <a:xfrm>
                <a:off x="3605325" y="429890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1" name="Google Shape;3221;p41"/>
              <p:cNvSpPr/>
              <p:nvPr/>
            </p:nvSpPr>
            <p:spPr>
              <a:xfrm>
                <a:off x="25478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2" name="Google Shape;3222;p41"/>
              <p:cNvSpPr/>
              <p:nvPr/>
            </p:nvSpPr>
            <p:spPr>
              <a:xfrm>
                <a:off x="25658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3" name="Google Shape;3223;p41"/>
              <p:cNvSpPr/>
              <p:nvPr/>
            </p:nvSpPr>
            <p:spPr>
              <a:xfrm>
                <a:off x="25836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2601550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26374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26554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26733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8" name="Google Shape;3228;p41"/>
              <p:cNvSpPr/>
              <p:nvPr/>
            </p:nvSpPr>
            <p:spPr>
              <a:xfrm>
                <a:off x="26911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29" name="Google Shape;3229;p41"/>
              <p:cNvSpPr/>
              <p:nvPr/>
            </p:nvSpPr>
            <p:spPr>
              <a:xfrm>
                <a:off x="27091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0" name="Google Shape;3230;p41"/>
              <p:cNvSpPr/>
              <p:nvPr/>
            </p:nvSpPr>
            <p:spPr>
              <a:xfrm>
                <a:off x="27270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1" name="Google Shape;3231;p41"/>
              <p:cNvSpPr/>
              <p:nvPr/>
            </p:nvSpPr>
            <p:spPr>
              <a:xfrm>
                <a:off x="274507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2" name="Google Shape;3232;p41"/>
              <p:cNvSpPr/>
              <p:nvPr/>
            </p:nvSpPr>
            <p:spPr>
              <a:xfrm>
                <a:off x="276292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3" name="Google Shape;3233;p41"/>
              <p:cNvSpPr/>
              <p:nvPr/>
            </p:nvSpPr>
            <p:spPr>
              <a:xfrm>
                <a:off x="28166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4" name="Google Shape;3234;p41"/>
              <p:cNvSpPr/>
              <p:nvPr/>
            </p:nvSpPr>
            <p:spPr>
              <a:xfrm>
                <a:off x="28346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5" name="Google Shape;3235;p41"/>
              <p:cNvSpPr/>
              <p:nvPr/>
            </p:nvSpPr>
            <p:spPr>
              <a:xfrm>
                <a:off x="28525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6" name="Google Shape;3236;p41"/>
              <p:cNvSpPr/>
              <p:nvPr/>
            </p:nvSpPr>
            <p:spPr>
              <a:xfrm>
                <a:off x="28703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7" name="Google Shape;3237;p41"/>
              <p:cNvSpPr/>
              <p:nvPr/>
            </p:nvSpPr>
            <p:spPr>
              <a:xfrm>
                <a:off x="30496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8" name="Google Shape;3238;p41"/>
              <p:cNvSpPr/>
              <p:nvPr/>
            </p:nvSpPr>
            <p:spPr>
              <a:xfrm>
                <a:off x="3085500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39" name="Google Shape;3239;p41"/>
              <p:cNvSpPr/>
              <p:nvPr/>
            </p:nvSpPr>
            <p:spPr>
              <a:xfrm>
                <a:off x="31035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0" name="Google Shape;3240;p41"/>
              <p:cNvSpPr/>
              <p:nvPr/>
            </p:nvSpPr>
            <p:spPr>
              <a:xfrm>
                <a:off x="31392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1" name="Google Shape;3241;p41"/>
              <p:cNvSpPr/>
              <p:nvPr/>
            </p:nvSpPr>
            <p:spPr>
              <a:xfrm>
                <a:off x="31572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2" name="Google Shape;3242;p41"/>
              <p:cNvSpPr/>
              <p:nvPr/>
            </p:nvSpPr>
            <p:spPr>
              <a:xfrm>
                <a:off x="31751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3" name="Google Shape;3243;p41"/>
              <p:cNvSpPr/>
              <p:nvPr/>
            </p:nvSpPr>
            <p:spPr>
              <a:xfrm>
                <a:off x="31931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4" name="Google Shape;3244;p41"/>
              <p:cNvSpPr/>
              <p:nvPr/>
            </p:nvSpPr>
            <p:spPr>
              <a:xfrm>
                <a:off x="32109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5" name="Google Shape;3245;p41"/>
              <p:cNvSpPr/>
              <p:nvPr/>
            </p:nvSpPr>
            <p:spPr>
              <a:xfrm>
                <a:off x="32288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6" name="Google Shape;3246;p41"/>
              <p:cNvSpPr/>
              <p:nvPr/>
            </p:nvSpPr>
            <p:spPr>
              <a:xfrm>
                <a:off x="324687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7" name="Google Shape;3247;p41"/>
              <p:cNvSpPr/>
              <p:nvPr/>
            </p:nvSpPr>
            <p:spPr>
              <a:xfrm>
                <a:off x="326472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8" name="Google Shape;3248;p41"/>
              <p:cNvSpPr/>
              <p:nvPr/>
            </p:nvSpPr>
            <p:spPr>
              <a:xfrm>
                <a:off x="32827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49" name="Google Shape;3249;p41"/>
              <p:cNvSpPr/>
              <p:nvPr/>
            </p:nvSpPr>
            <p:spPr>
              <a:xfrm>
                <a:off x="33006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0" name="Google Shape;3250;p41"/>
              <p:cNvSpPr/>
              <p:nvPr/>
            </p:nvSpPr>
            <p:spPr>
              <a:xfrm>
                <a:off x="33184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1" name="Google Shape;3251;p41"/>
              <p:cNvSpPr/>
              <p:nvPr/>
            </p:nvSpPr>
            <p:spPr>
              <a:xfrm>
                <a:off x="33364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2" name="Google Shape;3252;p41"/>
              <p:cNvSpPr/>
              <p:nvPr/>
            </p:nvSpPr>
            <p:spPr>
              <a:xfrm>
                <a:off x="33543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3" name="Google Shape;3253;p41"/>
              <p:cNvSpPr/>
              <p:nvPr/>
            </p:nvSpPr>
            <p:spPr>
              <a:xfrm>
                <a:off x="337237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2" y="332"/>
                      <a:pt x="332" y="253"/>
                      <a:pt x="332" y="166"/>
                    </a:cubicBezTo>
                    <a:cubicBezTo>
                      <a:pt x="332" y="73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4" name="Google Shape;3254;p41"/>
              <p:cNvSpPr/>
              <p:nvPr/>
            </p:nvSpPr>
            <p:spPr>
              <a:xfrm>
                <a:off x="339022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5" name="Google Shape;3255;p41"/>
              <p:cNvSpPr/>
              <p:nvPr/>
            </p:nvSpPr>
            <p:spPr>
              <a:xfrm>
                <a:off x="3408075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6" name="Google Shape;3256;p41"/>
              <p:cNvSpPr/>
              <p:nvPr/>
            </p:nvSpPr>
            <p:spPr>
              <a:xfrm>
                <a:off x="342610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7" name="Google Shape;3257;p41"/>
              <p:cNvSpPr/>
              <p:nvPr/>
            </p:nvSpPr>
            <p:spPr>
              <a:xfrm>
                <a:off x="3443950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8" name="Google Shape;3258;p41"/>
              <p:cNvSpPr/>
              <p:nvPr/>
            </p:nvSpPr>
            <p:spPr>
              <a:xfrm>
                <a:off x="34619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59" name="Google Shape;3259;p41"/>
              <p:cNvSpPr/>
              <p:nvPr/>
            </p:nvSpPr>
            <p:spPr>
              <a:xfrm>
                <a:off x="347982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0" name="Google Shape;3260;p41"/>
              <p:cNvSpPr/>
              <p:nvPr/>
            </p:nvSpPr>
            <p:spPr>
              <a:xfrm>
                <a:off x="3497675" y="4316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1" name="Google Shape;3261;p41"/>
              <p:cNvSpPr/>
              <p:nvPr/>
            </p:nvSpPr>
            <p:spPr>
              <a:xfrm>
                <a:off x="3569450" y="43169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2" name="Google Shape;3262;p41"/>
              <p:cNvSpPr/>
              <p:nvPr/>
            </p:nvSpPr>
            <p:spPr>
              <a:xfrm>
                <a:off x="25658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3" name="Google Shape;3263;p41"/>
              <p:cNvSpPr/>
              <p:nvPr/>
            </p:nvSpPr>
            <p:spPr>
              <a:xfrm>
                <a:off x="25836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4" name="Google Shape;3264;p41"/>
              <p:cNvSpPr/>
              <p:nvPr/>
            </p:nvSpPr>
            <p:spPr>
              <a:xfrm>
                <a:off x="26554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5" name="Google Shape;3265;p41"/>
              <p:cNvSpPr/>
              <p:nvPr/>
            </p:nvSpPr>
            <p:spPr>
              <a:xfrm>
                <a:off x="26733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6" name="Google Shape;3266;p41"/>
              <p:cNvSpPr/>
              <p:nvPr/>
            </p:nvSpPr>
            <p:spPr>
              <a:xfrm>
                <a:off x="26911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7" name="Google Shape;3267;p41"/>
              <p:cNvSpPr/>
              <p:nvPr/>
            </p:nvSpPr>
            <p:spPr>
              <a:xfrm>
                <a:off x="27091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8" name="Google Shape;3268;p41"/>
              <p:cNvSpPr/>
              <p:nvPr/>
            </p:nvSpPr>
            <p:spPr>
              <a:xfrm>
                <a:off x="27270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69" name="Google Shape;3269;p41"/>
              <p:cNvSpPr/>
              <p:nvPr/>
            </p:nvSpPr>
            <p:spPr>
              <a:xfrm>
                <a:off x="274507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0" name="Google Shape;3270;p41"/>
              <p:cNvSpPr/>
              <p:nvPr/>
            </p:nvSpPr>
            <p:spPr>
              <a:xfrm>
                <a:off x="276292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1" name="Google Shape;3271;p41"/>
              <p:cNvSpPr/>
              <p:nvPr/>
            </p:nvSpPr>
            <p:spPr>
              <a:xfrm>
                <a:off x="278077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2" name="Google Shape;3272;p41"/>
              <p:cNvSpPr/>
              <p:nvPr/>
            </p:nvSpPr>
            <p:spPr>
              <a:xfrm>
                <a:off x="28166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3" name="Google Shape;3273;p41"/>
              <p:cNvSpPr/>
              <p:nvPr/>
            </p:nvSpPr>
            <p:spPr>
              <a:xfrm>
                <a:off x="28346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4" name="Google Shape;3274;p41"/>
              <p:cNvSpPr/>
              <p:nvPr/>
            </p:nvSpPr>
            <p:spPr>
              <a:xfrm>
                <a:off x="28525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5" name="Google Shape;3275;p41"/>
              <p:cNvSpPr/>
              <p:nvPr/>
            </p:nvSpPr>
            <p:spPr>
              <a:xfrm>
                <a:off x="28703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6" name="Google Shape;3276;p41"/>
              <p:cNvSpPr/>
              <p:nvPr/>
            </p:nvSpPr>
            <p:spPr>
              <a:xfrm>
                <a:off x="30317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7" name="Google Shape;3277;p41"/>
              <p:cNvSpPr/>
              <p:nvPr/>
            </p:nvSpPr>
            <p:spPr>
              <a:xfrm>
                <a:off x="30496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8" name="Google Shape;3278;p41"/>
              <p:cNvSpPr/>
              <p:nvPr/>
            </p:nvSpPr>
            <p:spPr>
              <a:xfrm>
                <a:off x="3085500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79" name="Google Shape;3279;p41"/>
              <p:cNvSpPr/>
              <p:nvPr/>
            </p:nvSpPr>
            <p:spPr>
              <a:xfrm>
                <a:off x="31035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0" name="Google Shape;3280;p41"/>
              <p:cNvSpPr/>
              <p:nvPr/>
            </p:nvSpPr>
            <p:spPr>
              <a:xfrm>
                <a:off x="31213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1" name="Google Shape;3281;p41"/>
              <p:cNvSpPr/>
              <p:nvPr/>
            </p:nvSpPr>
            <p:spPr>
              <a:xfrm>
                <a:off x="31392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2" name="Google Shape;3282;p41"/>
              <p:cNvSpPr/>
              <p:nvPr/>
            </p:nvSpPr>
            <p:spPr>
              <a:xfrm>
                <a:off x="31572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3" name="Google Shape;3283;p41"/>
              <p:cNvSpPr/>
              <p:nvPr/>
            </p:nvSpPr>
            <p:spPr>
              <a:xfrm>
                <a:off x="31751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4" name="Google Shape;3284;p41"/>
              <p:cNvSpPr/>
              <p:nvPr/>
            </p:nvSpPr>
            <p:spPr>
              <a:xfrm>
                <a:off x="31931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5" name="Google Shape;3285;p41"/>
              <p:cNvSpPr/>
              <p:nvPr/>
            </p:nvSpPr>
            <p:spPr>
              <a:xfrm>
                <a:off x="32109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6" name="Google Shape;3286;p41"/>
              <p:cNvSpPr/>
              <p:nvPr/>
            </p:nvSpPr>
            <p:spPr>
              <a:xfrm>
                <a:off x="32288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7" name="Google Shape;3287;p41"/>
              <p:cNvSpPr/>
              <p:nvPr/>
            </p:nvSpPr>
            <p:spPr>
              <a:xfrm>
                <a:off x="324687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8" name="Google Shape;3288;p41"/>
              <p:cNvSpPr/>
              <p:nvPr/>
            </p:nvSpPr>
            <p:spPr>
              <a:xfrm>
                <a:off x="326472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89" name="Google Shape;3289;p41"/>
              <p:cNvSpPr/>
              <p:nvPr/>
            </p:nvSpPr>
            <p:spPr>
              <a:xfrm>
                <a:off x="32827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80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0" name="Google Shape;3290;p41"/>
              <p:cNvSpPr/>
              <p:nvPr/>
            </p:nvSpPr>
            <p:spPr>
              <a:xfrm>
                <a:off x="33006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80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1" name="Google Shape;3291;p41"/>
              <p:cNvSpPr/>
              <p:nvPr/>
            </p:nvSpPr>
            <p:spPr>
              <a:xfrm>
                <a:off x="33184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2" name="Google Shape;3292;p41"/>
              <p:cNvSpPr/>
              <p:nvPr/>
            </p:nvSpPr>
            <p:spPr>
              <a:xfrm>
                <a:off x="33364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3" name="Google Shape;3293;p41"/>
              <p:cNvSpPr/>
              <p:nvPr/>
            </p:nvSpPr>
            <p:spPr>
              <a:xfrm>
                <a:off x="33543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4" name="Google Shape;3294;p41"/>
              <p:cNvSpPr/>
              <p:nvPr/>
            </p:nvSpPr>
            <p:spPr>
              <a:xfrm>
                <a:off x="337237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80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5" name="Google Shape;3295;p41"/>
              <p:cNvSpPr/>
              <p:nvPr/>
            </p:nvSpPr>
            <p:spPr>
              <a:xfrm>
                <a:off x="339022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6" name="Google Shape;3296;p41"/>
              <p:cNvSpPr/>
              <p:nvPr/>
            </p:nvSpPr>
            <p:spPr>
              <a:xfrm>
                <a:off x="3408075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7" name="Google Shape;3297;p41"/>
              <p:cNvSpPr/>
              <p:nvPr/>
            </p:nvSpPr>
            <p:spPr>
              <a:xfrm>
                <a:off x="34261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8" name="Google Shape;3298;p41"/>
              <p:cNvSpPr/>
              <p:nvPr/>
            </p:nvSpPr>
            <p:spPr>
              <a:xfrm>
                <a:off x="344395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299" name="Google Shape;3299;p41"/>
              <p:cNvSpPr/>
              <p:nvPr/>
            </p:nvSpPr>
            <p:spPr>
              <a:xfrm>
                <a:off x="34619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0" name="Google Shape;3300;p41"/>
              <p:cNvSpPr/>
              <p:nvPr/>
            </p:nvSpPr>
            <p:spPr>
              <a:xfrm>
                <a:off x="347982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1" name="Google Shape;3301;p41"/>
              <p:cNvSpPr/>
              <p:nvPr/>
            </p:nvSpPr>
            <p:spPr>
              <a:xfrm>
                <a:off x="3497675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2" name="Google Shape;3302;p41"/>
              <p:cNvSpPr/>
              <p:nvPr/>
            </p:nvSpPr>
            <p:spPr>
              <a:xfrm>
                <a:off x="3515700" y="43347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3" name="Google Shape;3303;p41"/>
              <p:cNvSpPr/>
              <p:nvPr/>
            </p:nvSpPr>
            <p:spPr>
              <a:xfrm>
                <a:off x="3569450" y="43347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4" name="Google Shape;3304;p41"/>
              <p:cNvSpPr/>
              <p:nvPr/>
            </p:nvSpPr>
            <p:spPr>
              <a:xfrm>
                <a:off x="25299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5" name="Google Shape;3305;p41"/>
              <p:cNvSpPr/>
              <p:nvPr/>
            </p:nvSpPr>
            <p:spPr>
              <a:xfrm>
                <a:off x="25478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6" name="Google Shape;3306;p41"/>
              <p:cNvSpPr/>
              <p:nvPr/>
            </p:nvSpPr>
            <p:spPr>
              <a:xfrm>
                <a:off x="26554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7" name="Google Shape;3307;p41"/>
              <p:cNvSpPr/>
              <p:nvPr/>
            </p:nvSpPr>
            <p:spPr>
              <a:xfrm>
                <a:off x="26733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8" name="Google Shape;3308;p41"/>
              <p:cNvSpPr/>
              <p:nvPr/>
            </p:nvSpPr>
            <p:spPr>
              <a:xfrm>
                <a:off x="26911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09" name="Google Shape;3309;p41"/>
              <p:cNvSpPr/>
              <p:nvPr/>
            </p:nvSpPr>
            <p:spPr>
              <a:xfrm>
                <a:off x="27091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0" name="Google Shape;3310;p41"/>
              <p:cNvSpPr/>
              <p:nvPr/>
            </p:nvSpPr>
            <p:spPr>
              <a:xfrm>
                <a:off x="27270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1" name="Google Shape;3311;p41"/>
              <p:cNvSpPr/>
              <p:nvPr/>
            </p:nvSpPr>
            <p:spPr>
              <a:xfrm>
                <a:off x="274507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2" name="Google Shape;3312;p41"/>
              <p:cNvSpPr/>
              <p:nvPr/>
            </p:nvSpPr>
            <p:spPr>
              <a:xfrm>
                <a:off x="276292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3" name="Google Shape;3313;p41"/>
              <p:cNvSpPr/>
              <p:nvPr/>
            </p:nvSpPr>
            <p:spPr>
              <a:xfrm>
                <a:off x="278077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4" name="Google Shape;3314;p41"/>
              <p:cNvSpPr/>
              <p:nvPr/>
            </p:nvSpPr>
            <p:spPr>
              <a:xfrm>
                <a:off x="27988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5" name="Google Shape;3315;p41"/>
              <p:cNvSpPr/>
              <p:nvPr/>
            </p:nvSpPr>
            <p:spPr>
              <a:xfrm>
                <a:off x="28166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6" name="Google Shape;3316;p41"/>
              <p:cNvSpPr/>
              <p:nvPr/>
            </p:nvSpPr>
            <p:spPr>
              <a:xfrm>
                <a:off x="28346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7" name="Google Shape;3317;p41"/>
              <p:cNvSpPr/>
              <p:nvPr/>
            </p:nvSpPr>
            <p:spPr>
              <a:xfrm>
                <a:off x="28525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8" name="Google Shape;3318;p41"/>
              <p:cNvSpPr/>
              <p:nvPr/>
            </p:nvSpPr>
            <p:spPr>
              <a:xfrm>
                <a:off x="28703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19" name="Google Shape;3319;p41"/>
              <p:cNvSpPr/>
              <p:nvPr/>
            </p:nvSpPr>
            <p:spPr>
              <a:xfrm>
                <a:off x="30496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0" name="Google Shape;3320;p41"/>
              <p:cNvSpPr/>
              <p:nvPr/>
            </p:nvSpPr>
            <p:spPr>
              <a:xfrm>
                <a:off x="3067650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1" name="Google Shape;3321;p41"/>
              <p:cNvSpPr/>
              <p:nvPr/>
            </p:nvSpPr>
            <p:spPr>
              <a:xfrm>
                <a:off x="3067650" y="43358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2" y="333"/>
                      <a:pt x="332" y="260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2" name="Google Shape;3322;p41"/>
              <p:cNvSpPr/>
              <p:nvPr/>
            </p:nvSpPr>
            <p:spPr>
              <a:xfrm>
                <a:off x="3085500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3" name="Google Shape;3323;p41"/>
              <p:cNvSpPr/>
              <p:nvPr/>
            </p:nvSpPr>
            <p:spPr>
              <a:xfrm>
                <a:off x="31035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4" name="Google Shape;3324;p41"/>
              <p:cNvSpPr/>
              <p:nvPr/>
            </p:nvSpPr>
            <p:spPr>
              <a:xfrm>
                <a:off x="31213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5" name="Google Shape;3325;p41"/>
              <p:cNvSpPr/>
              <p:nvPr/>
            </p:nvSpPr>
            <p:spPr>
              <a:xfrm>
                <a:off x="31392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6" name="Google Shape;3326;p41"/>
              <p:cNvSpPr/>
              <p:nvPr/>
            </p:nvSpPr>
            <p:spPr>
              <a:xfrm>
                <a:off x="31572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7" name="Google Shape;3327;p41"/>
              <p:cNvSpPr/>
              <p:nvPr/>
            </p:nvSpPr>
            <p:spPr>
              <a:xfrm>
                <a:off x="31751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8" name="Google Shape;3328;p41"/>
              <p:cNvSpPr/>
              <p:nvPr/>
            </p:nvSpPr>
            <p:spPr>
              <a:xfrm>
                <a:off x="31931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29" name="Google Shape;3329;p41"/>
              <p:cNvSpPr/>
              <p:nvPr/>
            </p:nvSpPr>
            <p:spPr>
              <a:xfrm>
                <a:off x="32109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0" name="Google Shape;3330;p41"/>
              <p:cNvSpPr/>
              <p:nvPr/>
            </p:nvSpPr>
            <p:spPr>
              <a:xfrm>
                <a:off x="32288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1" name="Google Shape;3331;p41"/>
              <p:cNvSpPr/>
              <p:nvPr/>
            </p:nvSpPr>
            <p:spPr>
              <a:xfrm>
                <a:off x="324687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2" name="Google Shape;3332;p41"/>
              <p:cNvSpPr/>
              <p:nvPr/>
            </p:nvSpPr>
            <p:spPr>
              <a:xfrm>
                <a:off x="326472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3" name="Google Shape;3333;p41"/>
              <p:cNvSpPr/>
              <p:nvPr/>
            </p:nvSpPr>
            <p:spPr>
              <a:xfrm>
                <a:off x="3372276" y="4316823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4" name="Google Shape;3334;p41"/>
              <p:cNvSpPr/>
              <p:nvPr/>
            </p:nvSpPr>
            <p:spPr>
              <a:xfrm>
                <a:off x="33006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5" name="Google Shape;3335;p41"/>
              <p:cNvSpPr/>
              <p:nvPr/>
            </p:nvSpPr>
            <p:spPr>
              <a:xfrm>
                <a:off x="33184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6" name="Google Shape;3336;p41"/>
              <p:cNvSpPr/>
              <p:nvPr/>
            </p:nvSpPr>
            <p:spPr>
              <a:xfrm>
                <a:off x="33364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7" name="Google Shape;3337;p41"/>
              <p:cNvSpPr/>
              <p:nvPr/>
            </p:nvSpPr>
            <p:spPr>
              <a:xfrm>
                <a:off x="33543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8" name="Google Shape;3338;p41"/>
              <p:cNvSpPr/>
              <p:nvPr/>
            </p:nvSpPr>
            <p:spPr>
              <a:xfrm>
                <a:off x="337237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39" name="Google Shape;3339;p41"/>
              <p:cNvSpPr/>
              <p:nvPr/>
            </p:nvSpPr>
            <p:spPr>
              <a:xfrm>
                <a:off x="339022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0" name="Google Shape;3340;p41"/>
              <p:cNvSpPr/>
              <p:nvPr/>
            </p:nvSpPr>
            <p:spPr>
              <a:xfrm>
                <a:off x="3408075" y="43528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1" name="Google Shape;3341;p41"/>
              <p:cNvSpPr/>
              <p:nvPr/>
            </p:nvSpPr>
            <p:spPr>
              <a:xfrm>
                <a:off x="34261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2" name="Google Shape;3342;p41"/>
              <p:cNvSpPr/>
              <p:nvPr/>
            </p:nvSpPr>
            <p:spPr>
              <a:xfrm>
                <a:off x="34439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3" name="Google Shape;3343;p41"/>
              <p:cNvSpPr/>
              <p:nvPr/>
            </p:nvSpPr>
            <p:spPr>
              <a:xfrm>
                <a:off x="34619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4" name="Google Shape;3344;p41"/>
              <p:cNvSpPr/>
              <p:nvPr/>
            </p:nvSpPr>
            <p:spPr>
              <a:xfrm>
                <a:off x="347982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5" name="Google Shape;3345;p41"/>
              <p:cNvSpPr/>
              <p:nvPr/>
            </p:nvSpPr>
            <p:spPr>
              <a:xfrm>
                <a:off x="3497675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6" name="Google Shape;3346;p41"/>
              <p:cNvSpPr/>
              <p:nvPr/>
            </p:nvSpPr>
            <p:spPr>
              <a:xfrm>
                <a:off x="351570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7" name="Google Shape;3347;p41"/>
              <p:cNvSpPr/>
              <p:nvPr/>
            </p:nvSpPr>
            <p:spPr>
              <a:xfrm>
                <a:off x="3533550" y="4352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8" name="Google Shape;3348;p41"/>
              <p:cNvSpPr/>
              <p:nvPr/>
            </p:nvSpPr>
            <p:spPr>
              <a:xfrm>
                <a:off x="26554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49" name="Google Shape;3349;p41"/>
              <p:cNvSpPr/>
              <p:nvPr/>
            </p:nvSpPr>
            <p:spPr>
              <a:xfrm>
                <a:off x="26733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0" name="Google Shape;3350;p41"/>
              <p:cNvSpPr/>
              <p:nvPr/>
            </p:nvSpPr>
            <p:spPr>
              <a:xfrm>
                <a:off x="26911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1" name="Google Shape;3351;p41"/>
              <p:cNvSpPr/>
              <p:nvPr/>
            </p:nvSpPr>
            <p:spPr>
              <a:xfrm>
                <a:off x="27091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2" name="Google Shape;3352;p41"/>
              <p:cNvSpPr/>
              <p:nvPr/>
            </p:nvSpPr>
            <p:spPr>
              <a:xfrm>
                <a:off x="27270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3" name="Google Shape;3353;p41"/>
              <p:cNvSpPr/>
              <p:nvPr/>
            </p:nvSpPr>
            <p:spPr>
              <a:xfrm>
                <a:off x="274507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4" name="Google Shape;3354;p41"/>
              <p:cNvSpPr/>
              <p:nvPr/>
            </p:nvSpPr>
            <p:spPr>
              <a:xfrm>
                <a:off x="276292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5" name="Google Shape;3355;p41"/>
              <p:cNvSpPr/>
              <p:nvPr/>
            </p:nvSpPr>
            <p:spPr>
              <a:xfrm>
                <a:off x="278077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6" name="Google Shape;3356;p41"/>
              <p:cNvSpPr/>
              <p:nvPr/>
            </p:nvSpPr>
            <p:spPr>
              <a:xfrm>
                <a:off x="27988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7" name="Google Shape;3357;p41"/>
              <p:cNvSpPr/>
              <p:nvPr/>
            </p:nvSpPr>
            <p:spPr>
              <a:xfrm>
                <a:off x="28166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8" name="Google Shape;3358;p41"/>
              <p:cNvSpPr/>
              <p:nvPr/>
            </p:nvSpPr>
            <p:spPr>
              <a:xfrm>
                <a:off x="28346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59" name="Google Shape;3359;p41"/>
              <p:cNvSpPr/>
              <p:nvPr/>
            </p:nvSpPr>
            <p:spPr>
              <a:xfrm>
                <a:off x="28703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0" name="Google Shape;3360;p41"/>
              <p:cNvSpPr/>
              <p:nvPr/>
            </p:nvSpPr>
            <p:spPr>
              <a:xfrm>
                <a:off x="28884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1" name="Google Shape;3361;p41"/>
              <p:cNvSpPr/>
              <p:nvPr/>
            </p:nvSpPr>
            <p:spPr>
              <a:xfrm>
                <a:off x="30496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2" name="Google Shape;3362;p41"/>
              <p:cNvSpPr/>
              <p:nvPr/>
            </p:nvSpPr>
            <p:spPr>
              <a:xfrm>
                <a:off x="3067650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2" y="333"/>
                      <a:pt x="332" y="253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3" name="Google Shape;3363;p41"/>
              <p:cNvSpPr/>
              <p:nvPr/>
            </p:nvSpPr>
            <p:spPr>
              <a:xfrm>
                <a:off x="3085500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4" name="Google Shape;3364;p41"/>
              <p:cNvSpPr/>
              <p:nvPr/>
            </p:nvSpPr>
            <p:spPr>
              <a:xfrm>
                <a:off x="31035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5" name="Google Shape;3365;p41"/>
              <p:cNvSpPr/>
              <p:nvPr/>
            </p:nvSpPr>
            <p:spPr>
              <a:xfrm>
                <a:off x="31213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6" name="Google Shape;3366;p41"/>
              <p:cNvSpPr/>
              <p:nvPr/>
            </p:nvSpPr>
            <p:spPr>
              <a:xfrm>
                <a:off x="31392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7" name="Google Shape;3367;p41"/>
              <p:cNvSpPr/>
              <p:nvPr/>
            </p:nvSpPr>
            <p:spPr>
              <a:xfrm>
                <a:off x="31572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8" name="Google Shape;3368;p41"/>
              <p:cNvSpPr/>
              <p:nvPr/>
            </p:nvSpPr>
            <p:spPr>
              <a:xfrm>
                <a:off x="31751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69" name="Google Shape;3369;p41"/>
              <p:cNvSpPr/>
              <p:nvPr/>
            </p:nvSpPr>
            <p:spPr>
              <a:xfrm>
                <a:off x="31931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0" name="Google Shape;3370;p41"/>
              <p:cNvSpPr/>
              <p:nvPr/>
            </p:nvSpPr>
            <p:spPr>
              <a:xfrm>
                <a:off x="32109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1" name="Google Shape;3371;p41"/>
              <p:cNvSpPr/>
              <p:nvPr/>
            </p:nvSpPr>
            <p:spPr>
              <a:xfrm>
                <a:off x="32288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2" name="Google Shape;3372;p41"/>
              <p:cNvSpPr/>
              <p:nvPr/>
            </p:nvSpPr>
            <p:spPr>
              <a:xfrm>
                <a:off x="324687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3" name="Google Shape;3373;p41"/>
              <p:cNvSpPr/>
              <p:nvPr/>
            </p:nvSpPr>
            <p:spPr>
              <a:xfrm>
                <a:off x="326472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4" name="Google Shape;3374;p41"/>
              <p:cNvSpPr/>
              <p:nvPr/>
            </p:nvSpPr>
            <p:spPr>
              <a:xfrm>
                <a:off x="32827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5" name="Google Shape;3375;p41"/>
              <p:cNvSpPr/>
              <p:nvPr/>
            </p:nvSpPr>
            <p:spPr>
              <a:xfrm>
                <a:off x="33006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6" name="Google Shape;3376;p41"/>
              <p:cNvSpPr/>
              <p:nvPr/>
            </p:nvSpPr>
            <p:spPr>
              <a:xfrm>
                <a:off x="33184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7" name="Google Shape;3377;p41"/>
              <p:cNvSpPr/>
              <p:nvPr/>
            </p:nvSpPr>
            <p:spPr>
              <a:xfrm>
                <a:off x="33364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8" name="Google Shape;3378;p41"/>
              <p:cNvSpPr/>
              <p:nvPr/>
            </p:nvSpPr>
            <p:spPr>
              <a:xfrm>
                <a:off x="33543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79" name="Google Shape;3379;p41"/>
              <p:cNvSpPr/>
              <p:nvPr/>
            </p:nvSpPr>
            <p:spPr>
              <a:xfrm>
                <a:off x="337237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2" y="333"/>
                      <a:pt x="332" y="253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0" name="Google Shape;3380;p41"/>
              <p:cNvSpPr/>
              <p:nvPr/>
            </p:nvSpPr>
            <p:spPr>
              <a:xfrm>
                <a:off x="339022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1" name="Google Shape;3381;p41"/>
              <p:cNvSpPr/>
              <p:nvPr/>
            </p:nvSpPr>
            <p:spPr>
              <a:xfrm>
                <a:off x="3408075" y="43708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2" name="Google Shape;3382;p41"/>
              <p:cNvSpPr/>
              <p:nvPr/>
            </p:nvSpPr>
            <p:spPr>
              <a:xfrm>
                <a:off x="342610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3" name="Google Shape;3383;p41"/>
              <p:cNvSpPr/>
              <p:nvPr/>
            </p:nvSpPr>
            <p:spPr>
              <a:xfrm>
                <a:off x="34439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4" name="Google Shape;3384;p41"/>
              <p:cNvSpPr/>
              <p:nvPr/>
            </p:nvSpPr>
            <p:spPr>
              <a:xfrm>
                <a:off x="34619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5" name="Google Shape;3385;p41"/>
              <p:cNvSpPr/>
              <p:nvPr/>
            </p:nvSpPr>
            <p:spPr>
              <a:xfrm>
                <a:off x="347982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6" name="Google Shape;3386;p41"/>
              <p:cNvSpPr/>
              <p:nvPr/>
            </p:nvSpPr>
            <p:spPr>
              <a:xfrm>
                <a:off x="3497675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7" name="Google Shape;3387;p41"/>
              <p:cNvSpPr/>
              <p:nvPr/>
            </p:nvSpPr>
            <p:spPr>
              <a:xfrm>
                <a:off x="3533550" y="43708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8" name="Google Shape;3388;p41"/>
              <p:cNvSpPr/>
              <p:nvPr/>
            </p:nvSpPr>
            <p:spPr>
              <a:xfrm>
                <a:off x="26554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89" name="Google Shape;3389;p41"/>
              <p:cNvSpPr/>
              <p:nvPr/>
            </p:nvSpPr>
            <p:spPr>
              <a:xfrm>
                <a:off x="26733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0" name="Google Shape;3390;p41"/>
              <p:cNvSpPr/>
              <p:nvPr/>
            </p:nvSpPr>
            <p:spPr>
              <a:xfrm>
                <a:off x="26911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1" name="Google Shape;3391;p41"/>
              <p:cNvSpPr/>
              <p:nvPr/>
            </p:nvSpPr>
            <p:spPr>
              <a:xfrm>
                <a:off x="270917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2" name="Google Shape;3392;p41"/>
              <p:cNvSpPr/>
              <p:nvPr/>
            </p:nvSpPr>
            <p:spPr>
              <a:xfrm>
                <a:off x="27270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3" name="Google Shape;3393;p41"/>
              <p:cNvSpPr/>
              <p:nvPr/>
            </p:nvSpPr>
            <p:spPr>
              <a:xfrm>
                <a:off x="274507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4" name="Google Shape;3394;p41"/>
              <p:cNvSpPr/>
              <p:nvPr/>
            </p:nvSpPr>
            <p:spPr>
              <a:xfrm>
                <a:off x="276292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5" name="Google Shape;3395;p41"/>
              <p:cNvSpPr/>
              <p:nvPr/>
            </p:nvSpPr>
            <p:spPr>
              <a:xfrm>
                <a:off x="278077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6" name="Google Shape;3396;p41"/>
              <p:cNvSpPr/>
              <p:nvPr/>
            </p:nvSpPr>
            <p:spPr>
              <a:xfrm>
                <a:off x="27988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7" name="Google Shape;3397;p41"/>
              <p:cNvSpPr/>
              <p:nvPr/>
            </p:nvSpPr>
            <p:spPr>
              <a:xfrm>
                <a:off x="28166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8" name="Google Shape;3398;p41"/>
              <p:cNvSpPr/>
              <p:nvPr/>
            </p:nvSpPr>
            <p:spPr>
              <a:xfrm>
                <a:off x="30496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399" name="Google Shape;3399;p41"/>
              <p:cNvSpPr/>
              <p:nvPr/>
            </p:nvSpPr>
            <p:spPr>
              <a:xfrm>
                <a:off x="3067650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2" y="333"/>
                      <a:pt x="332" y="261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0" name="Google Shape;3400;p41"/>
              <p:cNvSpPr/>
              <p:nvPr/>
            </p:nvSpPr>
            <p:spPr>
              <a:xfrm>
                <a:off x="3085500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1" name="Google Shape;3401;p41"/>
              <p:cNvSpPr/>
              <p:nvPr/>
            </p:nvSpPr>
            <p:spPr>
              <a:xfrm>
                <a:off x="31035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2" name="Google Shape;3402;p41"/>
              <p:cNvSpPr/>
              <p:nvPr/>
            </p:nvSpPr>
            <p:spPr>
              <a:xfrm>
                <a:off x="31392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3" name="Google Shape;3403;p41"/>
              <p:cNvSpPr/>
              <p:nvPr/>
            </p:nvSpPr>
            <p:spPr>
              <a:xfrm>
                <a:off x="31572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4" name="Google Shape;3404;p41"/>
              <p:cNvSpPr/>
              <p:nvPr/>
            </p:nvSpPr>
            <p:spPr>
              <a:xfrm>
                <a:off x="31751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5" name="Google Shape;3405;p41"/>
              <p:cNvSpPr/>
              <p:nvPr/>
            </p:nvSpPr>
            <p:spPr>
              <a:xfrm>
                <a:off x="31931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6" name="Google Shape;3406;p41"/>
              <p:cNvSpPr/>
              <p:nvPr/>
            </p:nvSpPr>
            <p:spPr>
              <a:xfrm>
                <a:off x="321097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7" name="Google Shape;3407;p41"/>
              <p:cNvSpPr/>
              <p:nvPr/>
            </p:nvSpPr>
            <p:spPr>
              <a:xfrm>
                <a:off x="32288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8" name="Google Shape;3408;p41"/>
              <p:cNvSpPr/>
              <p:nvPr/>
            </p:nvSpPr>
            <p:spPr>
              <a:xfrm>
                <a:off x="324687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09" name="Google Shape;3409;p41"/>
              <p:cNvSpPr/>
              <p:nvPr/>
            </p:nvSpPr>
            <p:spPr>
              <a:xfrm>
                <a:off x="326472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0" name="Google Shape;3410;p41"/>
              <p:cNvSpPr/>
              <p:nvPr/>
            </p:nvSpPr>
            <p:spPr>
              <a:xfrm>
                <a:off x="32827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1" name="Google Shape;3411;p41"/>
              <p:cNvSpPr/>
              <p:nvPr/>
            </p:nvSpPr>
            <p:spPr>
              <a:xfrm>
                <a:off x="33006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2" name="Google Shape;3412;p41"/>
              <p:cNvSpPr/>
              <p:nvPr/>
            </p:nvSpPr>
            <p:spPr>
              <a:xfrm>
                <a:off x="33184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3" name="Google Shape;3413;p41"/>
              <p:cNvSpPr/>
              <p:nvPr/>
            </p:nvSpPr>
            <p:spPr>
              <a:xfrm>
                <a:off x="333647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3" y="261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4" name="Google Shape;3414;p41"/>
              <p:cNvSpPr/>
              <p:nvPr/>
            </p:nvSpPr>
            <p:spPr>
              <a:xfrm>
                <a:off x="33543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5" name="Google Shape;3415;p41"/>
              <p:cNvSpPr/>
              <p:nvPr/>
            </p:nvSpPr>
            <p:spPr>
              <a:xfrm>
                <a:off x="337237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2" y="333"/>
                      <a:pt x="332" y="261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6" name="Google Shape;3416;p41"/>
              <p:cNvSpPr/>
              <p:nvPr/>
            </p:nvSpPr>
            <p:spPr>
              <a:xfrm>
                <a:off x="339022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7" name="Google Shape;3417;p41"/>
              <p:cNvSpPr/>
              <p:nvPr/>
            </p:nvSpPr>
            <p:spPr>
              <a:xfrm>
                <a:off x="3408075" y="43886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1"/>
                      <a:pt x="79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8" name="Google Shape;3418;p41"/>
              <p:cNvSpPr/>
              <p:nvPr/>
            </p:nvSpPr>
            <p:spPr>
              <a:xfrm>
                <a:off x="342610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19" name="Google Shape;3419;p41"/>
              <p:cNvSpPr/>
              <p:nvPr/>
            </p:nvSpPr>
            <p:spPr>
              <a:xfrm>
                <a:off x="34439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1"/>
                      <a:pt x="72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0" name="Google Shape;3420;p41"/>
              <p:cNvSpPr/>
              <p:nvPr/>
            </p:nvSpPr>
            <p:spPr>
              <a:xfrm>
                <a:off x="346197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1" name="Google Shape;3421;p41"/>
              <p:cNvSpPr/>
              <p:nvPr/>
            </p:nvSpPr>
            <p:spPr>
              <a:xfrm>
                <a:off x="347982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6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2" name="Google Shape;3422;p41"/>
              <p:cNvSpPr/>
              <p:nvPr/>
            </p:nvSpPr>
            <p:spPr>
              <a:xfrm>
                <a:off x="3497675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1"/>
                      <a:pt x="80" y="333"/>
                      <a:pt x="167" y="333"/>
                    </a:cubicBezTo>
                    <a:cubicBezTo>
                      <a:pt x="260" y="333"/>
                      <a:pt x="332" y="261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3" name="Google Shape;3423;p41"/>
              <p:cNvSpPr/>
              <p:nvPr/>
            </p:nvSpPr>
            <p:spPr>
              <a:xfrm>
                <a:off x="35335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1" y="333"/>
                      <a:pt x="333" y="261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4" name="Google Shape;3424;p41"/>
              <p:cNvSpPr/>
              <p:nvPr/>
            </p:nvSpPr>
            <p:spPr>
              <a:xfrm>
                <a:off x="26554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5" name="Google Shape;3425;p41"/>
              <p:cNvSpPr/>
              <p:nvPr/>
            </p:nvSpPr>
            <p:spPr>
              <a:xfrm>
                <a:off x="26733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6" name="Google Shape;3426;p41"/>
              <p:cNvSpPr/>
              <p:nvPr/>
            </p:nvSpPr>
            <p:spPr>
              <a:xfrm>
                <a:off x="26911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7" name="Google Shape;3427;p41"/>
              <p:cNvSpPr/>
              <p:nvPr/>
            </p:nvSpPr>
            <p:spPr>
              <a:xfrm>
                <a:off x="270917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8" name="Google Shape;3428;p41"/>
              <p:cNvSpPr/>
              <p:nvPr/>
            </p:nvSpPr>
            <p:spPr>
              <a:xfrm>
                <a:off x="27270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29" name="Google Shape;3429;p41"/>
              <p:cNvSpPr/>
              <p:nvPr/>
            </p:nvSpPr>
            <p:spPr>
              <a:xfrm>
                <a:off x="274507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0" name="Google Shape;3430;p41"/>
              <p:cNvSpPr/>
              <p:nvPr/>
            </p:nvSpPr>
            <p:spPr>
              <a:xfrm>
                <a:off x="276292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1" name="Google Shape;3431;p41"/>
              <p:cNvSpPr/>
              <p:nvPr/>
            </p:nvSpPr>
            <p:spPr>
              <a:xfrm>
                <a:off x="278077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2" name="Google Shape;3432;p41"/>
              <p:cNvSpPr/>
              <p:nvPr/>
            </p:nvSpPr>
            <p:spPr>
              <a:xfrm>
                <a:off x="27988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3" name="Google Shape;3433;p41"/>
              <p:cNvSpPr/>
              <p:nvPr/>
            </p:nvSpPr>
            <p:spPr>
              <a:xfrm>
                <a:off x="28166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4" name="Google Shape;3434;p41"/>
              <p:cNvSpPr/>
              <p:nvPr/>
            </p:nvSpPr>
            <p:spPr>
              <a:xfrm>
                <a:off x="30317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5" name="Google Shape;3435;p41"/>
              <p:cNvSpPr/>
              <p:nvPr/>
            </p:nvSpPr>
            <p:spPr>
              <a:xfrm>
                <a:off x="3031750" y="43886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60" y="333"/>
                      <a:pt x="333" y="261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6" name="Google Shape;3436;p41"/>
              <p:cNvSpPr/>
              <p:nvPr/>
            </p:nvSpPr>
            <p:spPr>
              <a:xfrm>
                <a:off x="30496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7" name="Google Shape;3437;p41"/>
              <p:cNvSpPr/>
              <p:nvPr/>
            </p:nvSpPr>
            <p:spPr>
              <a:xfrm>
                <a:off x="3067650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8" name="Google Shape;3438;p41"/>
              <p:cNvSpPr/>
              <p:nvPr/>
            </p:nvSpPr>
            <p:spPr>
              <a:xfrm>
                <a:off x="31035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39" name="Google Shape;3439;p41"/>
              <p:cNvSpPr/>
              <p:nvPr/>
            </p:nvSpPr>
            <p:spPr>
              <a:xfrm>
                <a:off x="312137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0" name="Google Shape;3440;p41"/>
              <p:cNvSpPr/>
              <p:nvPr/>
            </p:nvSpPr>
            <p:spPr>
              <a:xfrm>
                <a:off x="3121375" y="4423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1" name="Google Shape;3441;p41"/>
              <p:cNvSpPr/>
              <p:nvPr/>
            </p:nvSpPr>
            <p:spPr>
              <a:xfrm>
                <a:off x="31392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2" name="Google Shape;3442;p41"/>
              <p:cNvSpPr/>
              <p:nvPr/>
            </p:nvSpPr>
            <p:spPr>
              <a:xfrm>
                <a:off x="3139225" y="4423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3" name="Google Shape;3443;p41"/>
              <p:cNvSpPr/>
              <p:nvPr/>
            </p:nvSpPr>
            <p:spPr>
              <a:xfrm>
                <a:off x="31572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4" name="Google Shape;3444;p41"/>
              <p:cNvSpPr/>
              <p:nvPr/>
            </p:nvSpPr>
            <p:spPr>
              <a:xfrm>
                <a:off x="3157250" y="44240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5" name="Google Shape;3445;p41"/>
              <p:cNvSpPr/>
              <p:nvPr/>
            </p:nvSpPr>
            <p:spPr>
              <a:xfrm>
                <a:off x="3175100" y="44240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6" name="Google Shape;3446;p41"/>
              <p:cNvSpPr/>
              <p:nvPr/>
            </p:nvSpPr>
            <p:spPr>
              <a:xfrm>
                <a:off x="3175100" y="44483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7" name="Google Shape;3447;p41"/>
              <p:cNvSpPr/>
              <p:nvPr/>
            </p:nvSpPr>
            <p:spPr>
              <a:xfrm>
                <a:off x="31751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8" name="Google Shape;3448;p41"/>
              <p:cNvSpPr/>
              <p:nvPr/>
            </p:nvSpPr>
            <p:spPr>
              <a:xfrm>
                <a:off x="31931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49" name="Google Shape;3449;p41"/>
              <p:cNvSpPr/>
              <p:nvPr/>
            </p:nvSpPr>
            <p:spPr>
              <a:xfrm>
                <a:off x="321097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0" name="Google Shape;3450;p41"/>
              <p:cNvSpPr/>
              <p:nvPr/>
            </p:nvSpPr>
            <p:spPr>
              <a:xfrm>
                <a:off x="32288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1" name="Google Shape;3451;p41"/>
              <p:cNvSpPr/>
              <p:nvPr/>
            </p:nvSpPr>
            <p:spPr>
              <a:xfrm>
                <a:off x="324687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2" name="Google Shape;3452;p41"/>
              <p:cNvSpPr/>
              <p:nvPr/>
            </p:nvSpPr>
            <p:spPr>
              <a:xfrm>
                <a:off x="326472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3" name="Google Shape;3453;p41"/>
              <p:cNvSpPr/>
              <p:nvPr/>
            </p:nvSpPr>
            <p:spPr>
              <a:xfrm>
                <a:off x="32827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4" name="Google Shape;3454;p41"/>
              <p:cNvSpPr/>
              <p:nvPr/>
            </p:nvSpPr>
            <p:spPr>
              <a:xfrm>
                <a:off x="33006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0" y="72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5" name="Google Shape;3455;p41"/>
              <p:cNvSpPr/>
              <p:nvPr/>
            </p:nvSpPr>
            <p:spPr>
              <a:xfrm>
                <a:off x="33184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6" name="Google Shape;3456;p41"/>
              <p:cNvSpPr/>
              <p:nvPr/>
            </p:nvSpPr>
            <p:spPr>
              <a:xfrm>
                <a:off x="333647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7" name="Google Shape;3457;p41"/>
              <p:cNvSpPr/>
              <p:nvPr/>
            </p:nvSpPr>
            <p:spPr>
              <a:xfrm>
                <a:off x="33543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8" name="Google Shape;3458;p41"/>
              <p:cNvSpPr/>
              <p:nvPr/>
            </p:nvSpPr>
            <p:spPr>
              <a:xfrm>
                <a:off x="337237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59" name="Google Shape;3459;p41"/>
              <p:cNvSpPr/>
              <p:nvPr/>
            </p:nvSpPr>
            <p:spPr>
              <a:xfrm>
                <a:off x="339022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0" name="Google Shape;3460;p41"/>
              <p:cNvSpPr/>
              <p:nvPr/>
            </p:nvSpPr>
            <p:spPr>
              <a:xfrm>
                <a:off x="3408075" y="44067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1" name="Google Shape;3461;p41"/>
              <p:cNvSpPr/>
              <p:nvPr/>
            </p:nvSpPr>
            <p:spPr>
              <a:xfrm>
                <a:off x="342610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2" name="Google Shape;3462;p41"/>
              <p:cNvSpPr/>
              <p:nvPr/>
            </p:nvSpPr>
            <p:spPr>
              <a:xfrm>
                <a:off x="34439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3" name="Google Shape;3463;p41"/>
              <p:cNvSpPr/>
              <p:nvPr/>
            </p:nvSpPr>
            <p:spPr>
              <a:xfrm>
                <a:off x="346197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4" name="Google Shape;3464;p41"/>
              <p:cNvSpPr/>
              <p:nvPr/>
            </p:nvSpPr>
            <p:spPr>
              <a:xfrm>
                <a:off x="3479825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5" name="Google Shape;3465;p41"/>
              <p:cNvSpPr/>
              <p:nvPr/>
            </p:nvSpPr>
            <p:spPr>
              <a:xfrm>
                <a:off x="3533550" y="44067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6" name="Google Shape;3466;p41"/>
              <p:cNvSpPr/>
              <p:nvPr/>
            </p:nvSpPr>
            <p:spPr>
              <a:xfrm>
                <a:off x="26554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7" name="Google Shape;3467;p41"/>
              <p:cNvSpPr/>
              <p:nvPr/>
            </p:nvSpPr>
            <p:spPr>
              <a:xfrm>
                <a:off x="267330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8" name="Google Shape;3468;p41"/>
              <p:cNvSpPr/>
              <p:nvPr/>
            </p:nvSpPr>
            <p:spPr>
              <a:xfrm>
                <a:off x="26911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69" name="Google Shape;3469;p41"/>
              <p:cNvSpPr/>
              <p:nvPr/>
            </p:nvSpPr>
            <p:spPr>
              <a:xfrm>
                <a:off x="270917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0" name="Google Shape;3470;p41"/>
              <p:cNvSpPr/>
              <p:nvPr/>
            </p:nvSpPr>
            <p:spPr>
              <a:xfrm>
                <a:off x="272702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1" name="Google Shape;3471;p41"/>
              <p:cNvSpPr/>
              <p:nvPr/>
            </p:nvSpPr>
            <p:spPr>
              <a:xfrm>
                <a:off x="274507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2" name="Google Shape;3472;p41"/>
              <p:cNvSpPr/>
              <p:nvPr/>
            </p:nvSpPr>
            <p:spPr>
              <a:xfrm>
                <a:off x="276292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3" name="Google Shape;3473;p41"/>
              <p:cNvSpPr/>
              <p:nvPr/>
            </p:nvSpPr>
            <p:spPr>
              <a:xfrm>
                <a:off x="278077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4" name="Google Shape;3474;p41"/>
              <p:cNvSpPr/>
              <p:nvPr/>
            </p:nvSpPr>
            <p:spPr>
              <a:xfrm>
                <a:off x="279880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5" name="Google Shape;3475;p41"/>
              <p:cNvSpPr/>
              <p:nvPr/>
            </p:nvSpPr>
            <p:spPr>
              <a:xfrm>
                <a:off x="3067650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80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6" name="Google Shape;3476;p41"/>
              <p:cNvSpPr/>
              <p:nvPr/>
            </p:nvSpPr>
            <p:spPr>
              <a:xfrm>
                <a:off x="3085500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7" name="Google Shape;3477;p41"/>
              <p:cNvSpPr/>
              <p:nvPr/>
            </p:nvSpPr>
            <p:spPr>
              <a:xfrm>
                <a:off x="319312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8" name="Google Shape;3478;p41"/>
              <p:cNvSpPr/>
              <p:nvPr/>
            </p:nvSpPr>
            <p:spPr>
              <a:xfrm>
                <a:off x="321097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79" name="Google Shape;3479;p41"/>
              <p:cNvSpPr/>
              <p:nvPr/>
            </p:nvSpPr>
            <p:spPr>
              <a:xfrm>
                <a:off x="322882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0" name="Google Shape;3480;p41"/>
              <p:cNvSpPr/>
              <p:nvPr/>
            </p:nvSpPr>
            <p:spPr>
              <a:xfrm>
                <a:off x="324687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1" name="Google Shape;3481;p41"/>
              <p:cNvSpPr/>
              <p:nvPr/>
            </p:nvSpPr>
            <p:spPr>
              <a:xfrm>
                <a:off x="326472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2" name="Google Shape;3482;p41"/>
              <p:cNvSpPr/>
              <p:nvPr/>
            </p:nvSpPr>
            <p:spPr>
              <a:xfrm>
                <a:off x="32827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80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3" name="Google Shape;3483;p41"/>
              <p:cNvSpPr/>
              <p:nvPr/>
            </p:nvSpPr>
            <p:spPr>
              <a:xfrm>
                <a:off x="330060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80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4" name="Google Shape;3484;p41"/>
              <p:cNvSpPr/>
              <p:nvPr/>
            </p:nvSpPr>
            <p:spPr>
              <a:xfrm>
                <a:off x="33184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5" name="Google Shape;3485;p41"/>
              <p:cNvSpPr/>
              <p:nvPr/>
            </p:nvSpPr>
            <p:spPr>
              <a:xfrm>
                <a:off x="333647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6" name="Google Shape;3486;p41"/>
              <p:cNvSpPr/>
              <p:nvPr/>
            </p:nvSpPr>
            <p:spPr>
              <a:xfrm>
                <a:off x="335432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7" name="Google Shape;3487;p41"/>
              <p:cNvSpPr/>
              <p:nvPr/>
            </p:nvSpPr>
            <p:spPr>
              <a:xfrm>
                <a:off x="337237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80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8" name="Google Shape;3488;p41"/>
              <p:cNvSpPr/>
              <p:nvPr/>
            </p:nvSpPr>
            <p:spPr>
              <a:xfrm>
                <a:off x="339022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89" name="Google Shape;3489;p41"/>
              <p:cNvSpPr/>
              <p:nvPr/>
            </p:nvSpPr>
            <p:spPr>
              <a:xfrm>
                <a:off x="3408075" y="44245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0" name="Google Shape;3490;p41"/>
              <p:cNvSpPr/>
              <p:nvPr/>
            </p:nvSpPr>
            <p:spPr>
              <a:xfrm>
                <a:off x="342610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1" name="Google Shape;3491;p41"/>
              <p:cNvSpPr/>
              <p:nvPr/>
            </p:nvSpPr>
            <p:spPr>
              <a:xfrm>
                <a:off x="34439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2" name="Google Shape;3492;p41"/>
              <p:cNvSpPr/>
              <p:nvPr/>
            </p:nvSpPr>
            <p:spPr>
              <a:xfrm>
                <a:off x="3461975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3" name="Google Shape;3493;p41"/>
              <p:cNvSpPr/>
              <p:nvPr/>
            </p:nvSpPr>
            <p:spPr>
              <a:xfrm>
                <a:off x="351570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4" name="Google Shape;3494;p41"/>
              <p:cNvSpPr/>
              <p:nvPr/>
            </p:nvSpPr>
            <p:spPr>
              <a:xfrm>
                <a:off x="3533550" y="44245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5" name="Google Shape;3495;p41"/>
              <p:cNvSpPr/>
              <p:nvPr/>
            </p:nvSpPr>
            <p:spPr>
              <a:xfrm>
                <a:off x="267330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6" name="Google Shape;3496;p41"/>
              <p:cNvSpPr/>
              <p:nvPr/>
            </p:nvSpPr>
            <p:spPr>
              <a:xfrm>
                <a:off x="269115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7" name="Google Shape;3497;p41"/>
              <p:cNvSpPr/>
              <p:nvPr/>
            </p:nvSpPr>
            <p:spPr>
              <a:xfrm>
                <a:off x="270917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8" name="Google Shape;3498;p41"/>
              <p:cNvSpPr/>
              <p:nvPr/>
            </p:nvSpPr>
            <p:spPr>
              <a:xfrm>
                <a:off x="272702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499" name="Google Shape;3499;p41"/>
              <p:cNvSpPr/>
              <p:nvPr/>
            </p:nvSpPr>
            <p:spPr>
              <a:xfrm>
                <a:off x="274507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0" name="Google Shape;3500;p41"/>
              <p:cNvSpPr/>
              <p:nvPr/>
            </p:nvSpPr>
            <p:spPr>
              <a:xfrm>
                <a:off x="276292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1" name="Google Shape;3501;p41"/>
              <p:cNvSpPr/>
              <p:nvPr/>
            </p:nvSpPr>
            <p:spPr>
              <a:xfrm>
                <a:off x="278077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2" name="Google Shape;3502;p41"/>
              <p:cNvSpPr/>
              <p:nvPr/>
            </p:nvSpPr>
            <p:spPr>
              <a:xfrm>
                <a:off x="279880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3" name="Google Shape;3503;p41"/>
              <p:cNvSpPr/>
              <p:nvPr/>
            </p:nvSpPr>
            <p:spPr>
              <a:xfrm>
                <a:off x="303175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4" name="Google Shape;3504;p41"/>
              <p:cNvSpPr/>
              <p:nvPr/>
            </p:nvSpPr>
            <p:spPr>
              <a:xfrm>
                <a:off x="304960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5" name="Google Shape;3505;p41"/>
              <p:cNvSpPr/>
              <p:nvPr/>
            </p:nvSpPr>
            <p:spPr>
              <a:xfrm>
                <a:off x="3067650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3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6" name="Google Shape;3506;p41"/>
              <p:cNvSpPr/>
              <p:nvPr/>
            </p:nvSpPr>
            <p:spPr>
              <a:xfrm>
                <a:off x="3085500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7" name="Google Shape;3507;p41"/>
              <p:cNvSpPr/>
              <p:nvPr/>
            </p:nvSpPr>
            <p:spPr>
              <a:xfrm>
                <a:off x="310352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8" name="Google Shape;3508;p41"/>
              <p:cNvSpPr/>
              <p:nvPr/>
            </p:nvSpPr>
            <p:spPr>
              <a:xfrm>
                <a:off x="319312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09" name="Google Shape;3509;p41"/>
              <p:cNvSpPr/>
              <p:nvPr/>
            </p:nvSpPr>
            <p:spPr>
              <a:xfrm>
                <a:off x="321097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0" name="Google Shape;3510;p41"/>
              <p:cNvSpPr/>
              <p:nvPr/>
            </p:nvSpPr>
            <p:spPr>
              <a:xfrm>
                <a:off x="322882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1" name="Google Shape;3511;p41"/>
              <p:cNvSpPr/>
              <p:nvPr/>
            </p:nvSpPr>
            <p:spPr>
              <a:xfrm>
                <a:off x="324687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2" name="Google Shape;3512;p41"/>
              <p:cNvSpPr/>
              <p:nvPr/>
            </p:nvSpPr>
            <p:spPr>
              <a:xfrm>
                <a:off x="326472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3" name="Google Shape;3513;p41"/>
              <p:cNvSpPr/>
              <p:nvPr/>
            </p:nvSpPr>
            <p:spPr>
              <a:xfrm>
                <a:off x="328275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4" name="Google Shape;3514;p41"/>
              <p:cNvSpPr/>
              <p:nvPr/>
            </p:nvSpPr>
            <p:spPr>
              <a:xfrm>
                <a:off x="330060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0" y="73"/>
                      <a:pt x="0" y="166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5" name="Google Shape;3515;p41"/>
              <p:cNvSpPr/>
              <p:nvPr/>
            </p:nvSpPr>
            <p:spPr>
              <a:xfrm>
                <a:off x="331845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6" name="Google Shape;3516;p41"/>
              <p:cNvSpPr/>
              <p:nvPr/>
            </p:nvSpPr>
            <p:spPr>
              <a:xfrm>
                <a:off x="333647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3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7" name="Google Shape;3517;p41"/>
              <p:cNvSpPr/>
              <p:nvPr/>
            </p:nvSpPr>
            <p:spPr>
              <a:xfrm>
                <a:off x="335432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8" name="Google Shape;3518;p41"/>
              <p:cNvSpPr/>
              <p:nvPr/>
            </p:nvSpPr>
            <p:spPr>
              <a:xfrm>
                <a:off x="337237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3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19" name="Google Shape;3519;p41"/>
              <p:cNvSpPr/>
              <p:nvPr/>
            </p:nvSpPr>
            <p:spPr>
              <a:xfrm>
                <a:off x="339022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0" name="Google Shape;3520;p41"/>
              <p:cNvSpPr/>
              <p:nvPr/>
            </p:nvSpPr>
            <p:spPr>
              <a:xfrm>
                <a:off x="3408075" y="44426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1" name="Google Shape;3521;p41"/>
              <p:cNvSpPr/>
              <p:nvPr/>
            </p:nvSpPr>
            <p:spPr>
              <a:xfrm>
                <a:off x="342610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2" name="Google Shape;3522;p41"/>
              <p:cNvSpPr/>
              <p:nvPr/>
            </p:nvSpPr>
            <p:spPr>
              <a:xfrm>
                <a:off x="3443950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3" name="Google Shape;3523;p41"/>
              <p:cNvSpPr/>
              <p:nvPr/>
            </p:nvSpPr>
            <p:spPr>
              <a:xfrm>
                <a:off x="3461975" y="44426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3" y="0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4" name="Google Shape;3524;p41"/>
              <p:cNvSpPr/>
              <p:nvPr/>
            </p:nvSpPr>
            <p:spPr>
              <a:xfrm>
                <a:off x="26733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5" name="Google Shape;3525;p41"/>
              <p:cNvSpPr/>
              <p:nvPr/>
            </p:nvSpPr>
            <p:spPr>
              <a:xfrm>
                <a:off x="26911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6" name="Google Shape;3526;p41"/>
              <p:cNvSpPr/>
              <p:nvPr/>
            </p:nvSpPr>
            <p:spPr>
              <a:xfrm>
                <a:off x="270917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7" name="Google Shape;3527;p41"/>
              <p:cNvSpPr/>
              <p:nvPr/>
            </p:nvSpPr>
            <p:spPr>
              <a:xfrm>
                <a:off x="27270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8" name="Google Shape;3528;p41"/>
              <p:cNvSpPr/>
              <p:nvPr/>
            </p:nvSpPr>
            <p:spPr>
              <a:xfrm>
                <a:off x="276292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29" name="Google Shape;3529;p41"/>
              <p:cNvSpPr/>
              <p:nvPr/>
            </p:nvSpPr>
            <p:spPr>
              <a:xfrm>
                <a:off x="278077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0" name="Google Shape;3530;p41"/>
              <p:cNvSpPr/>
              <p:nvPr/>
            </p:nvSpPr>
            <p:spPr>
              <a:xfrm>
                <a:off x="27988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1" name="Google Shape;3531;p41"/>
              <p:cNvSpPr/>
              <p:nvPr/>
            </p:nvSpPr>
            <p:spPr>
              <a:xfrm>
                <a:off x="30317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2" name="Google Shape;3532;p41"/>
              <p:cNvSpPr/>
              <p:nvPr/>
            </p:nvSpPr>
            <p:spPr>
              <a:xfrm>
                <a:off x="30496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3" name="Google Shape;3533;p41"/>
              <p:cNvSpPr/>
              <p:nvPr/>
            </p:nvSpPr>
            <p:spPr>
              <a:xfrm>
                <a:off x="3067650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2" y="333"/>
                      <a:pt x="332" y="253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4" name="Google Shape;3534;p41"/>
              <p:cNvSpPr/>
              <p:nvPr/>
            </p:nvSpPr>
            <p:spPr>
              <a:xfrm>
                <a:off x="3085500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5" name="Google Shape;3535;p41"/>
              <p:cNvSpPr/>
              <p:nvPr/>
            </p:nvSpPr>
            <p:spPr>
              <a:xfrm>
                <a:off x="31035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6" name="Google Shape;3536;p41"/>
              <p:cNvSpPr/>
              <p:nvPr/>
            </p:nvSpPr>
            <p:spPr>
              <a:xfrm>
                <a:off x="312137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7" name="Google Shape;3537;p41"/>
              <p:cNvSpPr/>
              <p:nvPr/>
            </p:nvSpPr>
            <p:spPr>
              <a:xfrm>
                <a:off x="31392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8" name="Google Shape;3538;p41"/>
              <p:cNvSpPr/>
              <p:nvPr/>
            </p:nvSpPr>
            <p:spPr>
              <a:xfrm>
                <a:off x="3139225" y="4444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39" name="Google Shape;3539;p41"/>
              <p:cNvSpPr/>
              <p:nvPr/>
            </p:nvSpPr>
            <p:spPr>
              <a:xfrm>
                <a:off x="31572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0" name="Google Shape;3540;p41"/>
              <p:cNvSpPr/>
              <p:nvPr/>
            </p:nvSpPr>
            <p:spPr>
              <a:xfrm>
                <a:off x="31751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1" name="Google Shape;3541;p41"/>
              <p:cNvSpPr/>
              <p:nvPr/>
            </p:nvSpPr>
            <p:spPr>
              <a:xfrm>
                <a:off x="31931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2" name="Google Shape;3542;p41"/>
              <p:cNvSpPr/>
              <p:nvPr/>
            </p:nvSpPr>
            <p:spPr>
              <a:xfrm>
                <a:off x="321097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3" name="Google Shape;3543;p41"/>
              <p:cNvSpPr/>
              <p:nvPr/>
            </p:nvSpPr>
            <p:spPr>
              <a:xfrm>
                <a:off x="32288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7" y="333"/>
                    </a:cubicBezTo>
                    <a:cubicBezTo>
                      <a:pt x="261" y="333"/>
                      <a:pt x="333" y="253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4" name="Google Shape;3544;p41"/>
              <p:cNvSpPr/>
              <p:nvPr/>
            </p:nvSpPr>
            <p:spPr>
              <a:xfrm>
                <a:off x="326472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5" name="Google Shape;3545;p41"/>
              <p:cNvSpPr/>
              <p:nvPr/>
            </p:nvSpPr>
            <p:spPr>
              <a:xfrm>
                <a:off x="32827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6" name="Google Shape;3546;p41"/>
              <p:cNvSpPr/>
              <p:nvPr/>
            </p:nvSpPr>
            <p:spPr>
              <a:xfrm>
                <a:off x="33006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53"/>
                      <a:pt x="73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7" name="Google Shape;3547;p41"/>
              <p:cNvSpPr/>
              <p:nvPr/>
            </p:nvSpPr>
            <p:spPr>
              <a:xfrm>
                <a:off x="33184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8" name="Google Shape;3548;p41"/>
              <p:cNvSpPr/>
              <p:nvPr/>
            </p:nvSpPr>
            <p:spPr>
              <a:xfrm>
                <a:off x="333647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3" y="253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49" name="Google Shape;3549;p41"/>
              <p:cNvSpPr/>
              <p:nvPr/>
            </p:nvSpPr>
            <p:spPr>
              <a:xfrm>
                <a:off x="335432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60" y="333"/>
                      <a:pt x="333" y="253"/>
                      <a:pt x="333" y="167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0" name="Google Shape;3550;p41"/>
              <p:cNvSpPr/>
              <p:nvPr/>
            </p:nvSpPr>
            <p:spPr>
              <a:xfrm>
                <a:off x="337237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2" y="333"/>
                      <a:pt x="332" y="253"/>
                      <a:pt x="332" y="167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1" name="Google Shape;3551;p41"/>
              <p:cNvSpPr/>
              <p:nvPr/>
            </p:nvSpPr>
            <p:spPr>
              <a:xfrm>
                <a:off x="339022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2" name="Google Shape;3552;p41"/>
              <p:cNvSpPr/>
              <p:nvPr/>
            </p:nvSpPr>
            <p:spPr>
              <a:xfrm>
                <a:off x="3408075" y="44606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53"/>
                      <a:pt x="79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3" name="Google Shape;3553;p41"/>
              <p:cNvSpPr/>
              <p:nvPr/>
            </p:nvSpPr>
            <p:spPr>
              <a:xfrm>
                <a:off x="342610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4" name="Google Shape;3554;p41"/>
              <p:cNvSpPr/>
              <p:nvPr/>
            </p:nvSpPr>
            <p:spPr>
              <a:xfrm>
                <a:off x="3443950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5" name="Google Shape;3555;p41"/>
              <p:cNvSpPr/>
              <p:nvPr/>
            </p:nvSpPr>
            <p:spPr>
              <a:xfrm>
                <a:off x="3461975" y="44606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6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6" name="Google Shape;3556;p41"/>
              <p:cNvSpPr/>
              <p:nvPr/>
            </p:nvSpPr>
            <p:spPr>
              <a:xfrm>
                <a:off x="26733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7" name="Google Shape;3557;p41"/>
              <p:cNvSpPr/>
              <p:nvPr/>
            </p:nvSpPr>
            <p:spPr>
              <a:xfrm>
                <a:off x="26911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8" name="Google Shape;3558;p41"/>
              <p:cNvSpPr/>
              <p:nvPr/>
            </p:nvSpPr>
            <p:spPr>
              <a:xfrm>
                <a:off x="270917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0" y="333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59" name="Google Shape;3559;p41"/>
              <p:cNvSpPr/>
              <p:nvPr/>
            </p:nvSpPr>
            <p:spPr>
              <a:xfrm>
                <a:off x="272702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0" name="Google Shape;3560;p41"/>
              <p:cNvSpPr/>
              <p:nvPr/>
            </p:nvSpPr>
            <p:spPr>
              <a:xfrm>
                <a:off x="30139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1" name="Google Shape;3561;p41"/>
              <p:cNvSpPr/>
              <p:nvPr/>
            </p:nvSpPr>
            <p:spPr>
              <a:xfrm>
                <a:off x="30317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0" y="333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2" name="Google Shape;3562;p41"/>
              <p:cNvSpPr/>
              <p:nvPr/>
            </p:nvSpPr>
            <p:spPr>
              <a:xfrm>
                <a:off x="30496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3" name="Google Shape;3563;p41"/>
              <p:cNvSpPr/>
              <p:nvPr/>
            </p:nvSpPr>
            <p:spPr>
              <a:xfrm>
                <a:off x="3067650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2" y="333"/>
                      <a:pt x="332" y="260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4" name="Google Shape;3564;p41"/>
              <p:cNvSpPr/>
              <p:nvPr/>
            </p:nvSpPr>
            <p:spPr>
              <a:xfrm>
                <a:off x="3085500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0"/>
                      <a:pt x="79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5" name="Google Shape;3565;p41"/>
              <p:cNvSpPr/>
              <p:nvPr/>
            </p:nvSpPr>
            <p:spPr>
              <a:xfrm>
                <a:off x="310352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6" name="Google Shape;3566;p41"/>
              <p:cNvSpPr/>
              <p:nvPr/>
            </p:nvSpPr>
            <p:spPr>
              <a:xfrm>
                <a:off x="312137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7" name="Google Shape;3567;p41"/>
              <p:cNvSpPr/>
              <p:nvPr/>
            </p:nvSpPr>
            <p:spPr>
              <a:xfrm>
                <a:off x="313922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7"/>
                    </a:cubicBezTo>
                    <a:cubicBezTo>
                      <a:pt x="0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8" name="Google Shape;3568;p41"/>
              <p:cNvSpPr/>
              <p:nvPr/>
            </p:nvSpPr>
            <p:spPr>
              <a:xfrm>
                <a:off x="31572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69" name="Google Shape;3569;p41"/>
              <p:cNvSpPr/>
              <p:nvPr/>
            </p:nvSpPr>
            <p:spPr>
              <a:xfrm>
                <a:off x="31751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0" name="Google Shape;3570;p41"/>
              <p:cNvSpPr/>
              <p:nvPr/>
            </p:nvSpPr>
            <p:spPr>
              <a:xfrm>
                <a:off x="321097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1" name="Google Shape;3571;p41"/>
              <p:cNvSpPr/>
              <p:nvPr/>
            </p:nvSpPr>
            <p:spPr>
              <a:xfrm>
                <a:off x="322882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2" name="Google Shape;3572;p41"/>
              <p:cNvSpPr/>
              <p:nvPr/>
            </p:nvSpPr>
            <p:spPr>
              <a:xfrm>
                <a:off x="3246875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3" name="Google Shape;3573;p41"/>
              <p:cNvSpPr/>
              <p:nvPr/>
            </p:nvSpPr>
            <p:spPr>
              <a:xfrm>
                <a:off x="32827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4" name="Google Shape;3574;p41"/>
              <p:cNvSpPr/>
              <p:nvPr/>
            </p:nvSpPr>
            <p:spPr>
              <a:xfrm>
                <a:off x="33006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80"/>
                      <a:pt x="0" y="167"/>
                    </a:cubicBezTo>
                    <a:cubicBezTo>
                      <a:pt x="0" y="260"/>
                      <a:pt x="73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5" name="Google Shape;3575;p41"/>
              <p:cNvSpPr/>
              <p:nvPr/>
            </p:nvSpPr>
            <p:spPr>
              <a:xfrm>
                <a:off x="33184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1" y="80"/>
                      <a:pt x="1" y="167"/>
                    </a:cubicBezTo>
                    <a:cubicBezTo>
                      <a:pt x="1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6" name="Google Shape;3576;p41"/>
              <p:cNvSpPr/>
              <p:nvPr/>
            </p:nvSpPr>
            <p:spPr>
              <a:xfrm>
                <a:off x="333647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3" y="260"/>
                      <a:pt x="333" y="167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7" name="Google Shape;3577;p41"/>
              <p:cNvSpPr/>
              <p:nvPr/>
            </p:nvSpPr>
            <p:spPr>
              <a:xfrm>
                <a:off x="335432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0" y="333"/>
                      <a:pt x="333" y="260"/>
                      <a:pt x="333" y="167"/>
                    </a:cubicBezTo>
                    <a:cubicBezTo>
                      <a:pt x="333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8" name="Google Shape;3578;p41"/>
              <p:cNvSpPr/>
              <p:nvPr/>
            </p:nvSpPr>
            <p:spPr>
              <a:xfrm>
                <a:off x="3372375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2" y="333"/>
                      <a:pt x="332" y="260"/>
                      <a:pt x="332" y="167"/>
                    </a:cubicBezTo>
                    <a:cubicBezTo>
                      <a:pt x="332" y="80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79" name="Google Shape;3579;p41"/>
              <p:cNvSpPr/>
              <p:nvPr/>
            </p:nvSpPr>
            <p:spPr>
              <a:xfrm>
                <a:off x="3390225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0" name="Google Shape;3580;p41"/>
              <p:cNvSpPr/>
              <p:nvPr/>
            </p:nvSpPr>
            <p:spPr>
              <a:xfrm>
                <a:off x="3408075" y="44784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7"/>
                    </a:cubicBezTo>
                    <a:cubicBezTo>
                      <a:pt x="0" y="260"/>
                      <a:pt x="79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1" name="Google Shape;3581;p41"/>
              <p:cNvSpPr/>
              <p:nvPr/>
            </p:nvSpPr>
            <p:spPr>
              <a:xfrm>
                <a:off x="342610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2" name="Google Shape;3582;p41"/>
              <p:cNvSpPr/>
              <p:nvPr/>
            </p:nvSpPr>
            <p:spPr>
              <a:xfrm>
                <a:off x="3443950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3" name="Google Shape;3583;p41"/>
              <p:cNvSpPr/>
              <p:nvPr/>
            </p:nvSpPr>
            <p:spPr>
              <a:xfrm>
                <a:off x="3461975" y="44784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4" name="Google Shape;3584;p41"/>
              <p:cNvSpPr/>
              <p:nvPr/>
            </p:nvSpPr>
            <p:spPr>
              <a:xfrm>
                <a:off x="27091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5" name="Google Shape;3585;p41"/>
              <p:cNvSpPr/>
              <p:nvPr/>
            </p:nvSpPr>
            <p:spPr>
              <a:xfrm>
                <a:off x="27270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6" name="Google Shape;3586;p41"/>
              <p:cNvSpPr/>
              <p:nvPr/>
            </p:nvSpPr>
            <p:spPr>
              <a:xfrm>
                <a:off x="274507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7" name="Google Shape;3587;p41"/>
              <p:cNvSpPr/>
              <p:nvPr/>
            </p:nvSpPr>
            <p:spPr>
              <a:xfrm>
                <a:off x="278077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8" name="Google Shape;3588;p41"/>
              <p:cNvSpPr/>
              <p:nvPr/>
            </p:nvSpPr>
            <p:spPr>
              <a:xfrm>
                <a:off x="281665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89" name="Google Shape;3589;p41"/>
              <p:cNvSpPr/>
              <p:nvPr/>
            </p:nvSpPr>
            <p:spPr>
              <a:xfrm>
                <a:off x="28346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0" name="Google Shape;3590;p41"/>
              <p:cNvSpPr/>
              <p:nvPr/>
            </p:nvSpPr>
            <p:spPr>
              <a:xfrm>
                <a:off x="301390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1" name="Google Shape;3591;p41"/>
              <p:cNvSpPr/>
              <p:nvPr/>
            </p:nvSpPr>
            <p:spPr>
              <a:xfrm>
                <a:off x="303175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2" name="Google Shape;3592;p41"/>
              <p:cNvSpPr/>
              <p:nvPr/>
            </p:nvSpPr>
            <p:spPr>
              <a:xfrm>
                <a:off x="304960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3" name="Google Shape;3593;p41"/>
              <p:cNvSpPr/>
              <p:nvPr/>
            </p:nvSpPr>
            <p:spPr>
              <a:xfrm>
                <a:off x="3067650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4" name="Google Shape;3594;p41"/>
              <p:cNvSpPr/>
              <p:nvPr/>
            </p:nvSpPr>
            <p:spPr>
              <a:xfrm>
                <a:off x="3085500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5" name="Google Shape;3595;p41"/>
              <p:cNvSpPr/>
              <p:nvPr/>
            </p:nvSpPr>
            <p:spPr>
              <a:xfrm>
                <a:off x="31035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6" name="Google Shape;3596;p41"/>
              <p:cNvSpPr/>
              <p:nvPr/>
            </p:nvSpPr>
            <p:spPr>
              <a:xfrm>
                <a:off x="31213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7" name="Google Shape;3597;p41"/>
              <p:cNvSpPr/>
              <p:nvPr/>
            </p:nvSpPr>
            <p:spPr>
              <a:xfrm>
                <a:off x="31392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8" name="Google Shape;3598;p41"/>
              <p:cNvSpPr/>
              <p:nvPr/>
            </p:nvSpPr>
            <p:spPr>
              <a:xfrm>
                <a:off x="315725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599" name="Google Shape;3599;p41"/>
              <p:cNvSpPr/>
              <p:nvPr/>
            </p:nvSpPr>
            <p:spPr>
              <a:xfrm>
                <a:off x="317510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0" name="Google Shape;3600;p41"/>
              <p:cNvSpPr/>
              <p:nvPr/>
            </p:nvSpPr>
            <p:spPr>
              <a:xfrm>
                <a:off x="32109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1" name="Google Shape;3601;p41"/>
              <p:cNvSpPr/>
              <p:nvPr/>
            </p:nvSpPr>
            <p:spPr>
              <a:xfrm>
                <a:off x="32288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2" name="Google Shape;3602;p41"/>
              <p:cNvSpPr/>
              <p:nvPr/>
            </p:nvSpPr>
            <p:spPr>
              <a:xfrm>
                <a:off x="324687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3" name="Google Shape;3603;p41"/>
              <p:cNvSpPr/>
              <p:nvPr/>
            </p:nvSpPr>
            <p:spPr>
              <a:xfrm>
                <a:off x="326472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4" name="Google Shape;3604;p41"/>
              <p:cNvSpPr/>
              <p:nvPr/>
            </p:nvSpPr>
            <p:spPr>
              <a:xfrm>
                <a:off x="331845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5" name="Google Shape;3605;p41"/>
              <p:cNvSpPr/>
              <p:nvPr/>
            </p:nvSpPr>
            <p:spPr>
              <a:xfrm>
                <a:off x="33364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6" name="Google Shape;3606;p41"/>
              <p:cNvSpPr/>
              <p:nvPr/>
            </p:nvSpPr>
            <p:spPr>
              <a:xfrm>
                <a:off x="33543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7" name="Google Shape;3607;p41"/>
              <p:cNvSpPr/>
              <p:nvPr/>
            </p:nvSpPr>
            <p:spPr>
              <a:xfrm>
                <a:off x="339022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8" name="Google Shape;3608;p41"/>
              <p:cNvSpPr/>
              <p:nvPr/>
            </p:nvSpPr>
            <p:spPr>
              <a:xfrm>
                <a:off x="3408075" y="44965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09" name="Google Shape;3609;p41"/>
              <p:cNvSpPr/>
              <p:nvPr/>
            </p:nvSpPr>
            <p:spPr>
              <a:xfrm>
                <a:off x="342610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0" name="Google Shape;3610;p41"/>
              <p:cNvSpPr/>
              <p:nvPr/>
            </p:nvSpPr>
            <p:spPr>
              <a:xfrm>
                <a:off x="3443950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1" name="Google Shape;3611;p41"/>
              <p:cNvSpPr/>
              <p:nvPr/>
            </p:nvSpPr>
            <p:spPr>
              <a:xfrm>
                <a:off x="347982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2" name="Google Shape;3612;p41"/>
              <p:cNvSpPr/>
              <p:nvPr/>
            </p:nvSpPr>
            <p:spPr>
              <a:xfrm>
                <a:off x="3497675" y="44965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3" name="Google Shape;3613;p41"/>
              <p:cNvSpPr/>
              <p:nvPr/>
            </p:nvSpPr>
            <p:spPr>
              <a:xfrm>
                <a:off x="270917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4" name="Google Shape;3614;p41"/>
              <p:cNvSpPr/>
              <p:nvPr/>
            </p:nvSpPr>
            <p:spPr>
              <a:xfrm>
                <a:off x="272702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5" name="Google Shape;3615;p41"/>
              <p:cNvSpPr/>
              <p:nvPr/>
            </p:nvSpPr>
            <p:spPr>
              <a:xfrm>
                <a:off x="2745075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6" name="Google Shape;3616;p41"/>
              <p:cNvSpPr/>
              <p:nvPr/>
            </p:nvSpPr>
            <p:spPr>
              <a:xfrm>
                <a:off x="2762925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7" name="Google Shape;3617;p41"/>
              <p:cNvSpPr/>
              <p:nvPr/>
            </p:nvSpPr>
            <p:spPr>
              <a:xfrm>
                <a:off x="301390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8" name="Google Shape;3618;p41"/>
              <p:cNvSpPr/>
              <p:nvPr/>
            </p:nvSpPr>
            <p:spPr>
              <a:xfrm>
                <a:off x="2981100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19" name="Google Shape;3619;p41"/>
              <p:cNvSpPr/>
              <p:nvPr/>
            </p:nvSpPr>
            <p:spPr>
              <a:xfrm>
                <a:off x="303175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0" name="Google Shape;3620;p41"/>
              <p:cNvSpPr/>
              <p:nvPr/>
            </p:nvSpPr>
            <p:spPr>
              <a:xfrm>
                <a:off x="304960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3" y="253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1" name="Google Shape;3621;p41"/>
              <p:cNvSpPr/>
              <p:nvPr/>
            </p:nvSpPr>
            <p:spPr>
              <a:xfrm>
                <a:off x="3067650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2" y="332"/>
                      <a:pt x="332" y="253"/>
                      <a:pt x="332" y="166"/>
                    </a:cubicBezTo>
                    <a:cubicBezTo>
                      <a:pt x="332" y="72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2" name="Google Shape;3622;p41"/>
              <p:cNvSpPr/>
              <p:nvPr/>
            </p:nvSpPr>
            <p:spPr>
              <a:xfrm>
                <a:off x="3085500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3" name="Google Shape;3623;p41"/>
              <p:cNvSpPr/>
              <p:nvPr/>
            </p:nvSpPr>
            <p:spPr>
              <a:xfrm>
                <a:off x="310352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4" name="Google Shape;3624;p41"/>
              <p:cNvSpPr/>
              <p:nvPr/>
            </p:nvSpPr>
            <p:spPr>
              <a:xfrm>
                <a:off x="312137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5" name="Google Shape;3625;p41"/>
              <p:cNvSpPr/>
              <p:nvPr/>
            </p:nvSpPr>
            <p:spPr>
              <a:xfrm>
                <a:off x="313922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6" name="Google Shape;3626;p41"/>
              <p:cNvSpPr/>
              <p:nvPr/>
            </p:nvSpPr>
            <p:spPr>
              <a:xfrm>
                <a:off x="315725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7" name="Google Shape;3627;p41"/>
              <p:cNvSpPr/>
              <p:nvPr/>
            </p:nvSpPr>
            <p:spPr>
              <a:xfrm>
                <a:off x="317510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8" name="Google Shape;3628;p41"/>
              <p:cNvSpPr/>
              <p:nvPr/>
            </p:nvSpPr>
            <p:spPr>
              <a:xfrm>
                <a:off x="319312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29" name="Google Shape;3629;p41"/>
              <p:cNvSpPr/>
              <p:nvPr/>
            </p:nvSpPr>
            <p:spPr>
              <a:xfrm>
                <a:off x="322882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0" name="Google Shape;3630;p41"/>
              <p:cNvSpPr/>
              <p:nvPr/>
            </p:nvSpPr>
            <p:spPr>
              <a:xfrm>
                <a:off x="3246875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1" name="Google Shape;3631;p41"/>
              <p:cNvSpPr/>
              <p:nvPr/>
            </p:nvSpPr>
            <p:spPr>
              <a:xfrm>
                <a:off x="331845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2" name="Google Shape;3632;p41"/>
              <p:cNvSpPr/>
              <p:nvPr/>
            </p:nvSpPr>
            <p:spPr>
              <a:xfrm>
                <a:off x="333647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3" name="Google Shape;3633;p41"/>
              <p:cNvSpPr/>
              <p:nvPr/>
            </p:nvSpPr>
            <p:spPr>
              <a:xfrm>
                <a:off x="3390225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4" name="Google Shape;3634;p41"/>
              <p:cNvSpPr/>
              <p:nvPr/>
            </p:nvSpPr>
            <p:spPr>
              <a:xfrm>
                <a:off x="3408075" y="45145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53"/>
                      <a:pt x="79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5" name="Google Shape;3635;p41"/>
              <p:cNvSpPr/>
              <p:nvPr/>
            </p:nvSpPr>
            <p:spPr>
              <a:xfrm>
                <a:off x="3426100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6" name="Google Shape;3636;p41"/>
              <p:cNvSpPr/>
              <p:nvPr/>
            </p:nvSpPr>
            <p:spPr>
              <a:xfrm>
                <a:off x="3497675" y="45145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7" name="Google Shape;3637;p41"/>
              <p:cNvSpPr/>
              <p:nvPr/>
            </p:nvSpPr>
            <p:spPr>
              <a:xfrm>
                <a:off x="2762925" y="45324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8" name="Google Shape;3638;p41"/>
              <p:cNvSpPr/>
              <p:nvPr/>
            </p:nvSpPr>
            <p:spPr>
              <a:xfrm>
                <a:off x="279880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281665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0" name="Google Shape;3640;p41"/>
              <p:cNvSpPr/>
              <p:nvPr/>
            </p:nvSpPr>
            <p:spPr>
              <a:xfrm>
                <a:off x="283467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1" name="Google Shape;3641;p41"/>
              <p:cNvSpPr/>
              <p:nvPr/>
            </p:nvSpPr>
            <p:spPr>
              <a:xfrm>
                <a:off x="301390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2" name="Google Shape;3642;p41"/>
              <p:cNvSpPr/>
              <p:nvPr/>
            </p:nvSpPr>
            <p:spPr>
              <a:xfrm>
                <a:off x="303175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>
                <a:off x="304960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4" name="Google Shape;3644;p41"/>
              <p:cNvSpPr/>
              <p:nvPr/>
            </p:nvSpPr>
            <p:spPr>
              <a:xfrm>
                <a:off x="3067650" y="45324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80"/>
                      <a:pt x="252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5" name="Google Shape;3645;p41"/>
              <p:cNvSpPr/>
              <p:nvPr/>
            </p:nvSpPr>
            <p:spPr>
              <a:xfrm>
                <a:off x="3085500" y="45324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6" name="Google Shape;3646;p41"/>
              <p:cNvSpPr/>
              <p:nvPr/>
            </p:nvSpPr>
            <p:spPr>
              <a:xfrm>
                <a:off x="310352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7" name="Google Shape;3647;p41"/>
              <p:cNvSpPr/>
              <p:nvPr/>
            </p:nvSpPr>
            <p:spPr>
              <a:xfrm>
                <a:off x="312137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8" name="Google Shape;3648;p41"/>
              <p:cNvSpPr/>
              <p:nvPr/>
            </p:nvSpPr>
            <p:spPr>
              <a:xfrm>
                <a:off x="313922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49" name="Google Shape;3649;p41"/>
              <p:cNvSpPr/>
              <p:nvPr/>
            </p:nvSpPr>
            <p:spPr>
              <a:xfrm>
                <a:off x="315725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0" name="Google Shape;3650;p41"/>
              <p:cNvSpPr/>
              <p:nvPr/>
            </p:nvSpPr>
            <p:spPr>
              <a:xfrm>
                <a:off x="317510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1" name="Google Shape;3651;p41"/>
              <p:cNvSpPr/>
              <p:nvPr/>
            </p:nvSpPr>
            <p:spPr>
              <a:xfrm>
                <a:off x="319312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2" name="Google Shape;3652;p41"/>
              <p:cNvSpPr/>
              <p:nvPr/>
            </p:nvSpPr>
            <p:spPr>
              <a:xfrm>
                <a:off x="331845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3" name="Google Shape;3653;p41"/>
              <p:cNvSpPr/>
              <p:nvPr/>
            </p:nvSpPr>
            <p:spPr>
              <a:xfrm>
                <a:off x="333647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4" name="Google Shape;3654;p41"/>
              <p:cNvSpPr/>
              <p:nvPr/>
            </p:nvSpPr>
            <p:spPr>
              <a:xfrm>
                <a:off x="3390225" y="45324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5" name="Google Shape;3655;p41"/>
              <p:cNvSpPr/>
              <p:nvPr/>
            </p:nvSpPr>
            <p:spPr>
              <a:xfrm>
                <a:off x="3408075" y="45324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9" y="0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6" name="Google Shape;3656;p41"/>
              <p:cNvSpPr/>
              <p:nvPr/>
            </p:nvSpPr>
            <p:spPr>
              <a:xfrm>
                <a:off x="3426100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7" name="Google Shape;3657;p41"/>
              <p:cNvSpPr/>
              <p:nvPr/>
            </p:nvSpPr>
            <p:spPr>
              <a:xfrm>
                <a:off x="3497675" y="45324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8" name="Google Shape;3658;p41"/>
              <p:cNvSpPr/>
              <p:nvPr/>
            </p:nvSpPr>
            <p:spPr>
              <a:xfrm>
                <a:off x="2780775" y="45504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59" name="Google Shape;3659;p41"/>
              <p:cNvSpPr/>
              <p:nvPr/>
            </p:nvSpPr>
            <p:spPr>
              <a:xfrm>
                <a:off x="279880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0" name="Google Shape;3660;p41"/>
              <p:cNvSpPr/>
              <p:nvPr/>
            </p:nvSpPr>
            <p:spPr>
              <a:xfrm>
                <a:off x="281665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1" name="Google Shape;3661;p41"/>
              <p:cNvSpPr/>
              <p:nvPr/>
            </p:nvSpPr>
            <p:spPr>
              <a:xfrm>
                <a:off x="283467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2" name="Google Shape;3662;p41"/>
              <p:cNvSpPr/>
              <p:nvPr/>
            </p:nvSpPr>
            <p:spPr>
              <a:xfrm>
                <a:off x="285252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3" name="Google Shape;3663;p41"/>
              <p:cNvSpPr/>
              <p:nvPr/>
            </p:nvSpPr>
            <p:spPr>
              <a:xfrm>
                <a:off x="301390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4" name="Google Shape;3664;p41"/>
              <p:cNvSpPr/>
              <p:nvPr/>
            </p:nvSpPr>
            <p:spPr>
              <a:xfrm>
                <a:off x="303175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5" name="Google Shape;3665;p41"/>
              <p:cNvSpPr/>
              <p:nvPr/>
            </p:nvSpPr>
            <p:spPr>
              <a:xfrm>
                <a:off x="304960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6" name="Google Shape;3666;p41"/>
              <p:cNvSpPr/>
              <p:nvPr/>
            </p:nvSpPr>
            <p:spPr>
              <a:xfrm>
                <a:off x="3067650" y="45504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2" y="332"/>
                      <a:pt x="332" y="260"/>
                      <a:pt x="332" y="166"/>
                    </a:cubicBezTo>
                    <a:cubicBezTo>
                      <a:pt x="332" y="73"/>
                      <a:pt x="252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7" name="Google Shape;3667;p41"/>
              <p:cNvSpPr/>
              <p:nvPr/>
            </p:nvSpPr>
            <p:spPr>
              <a:xfrm>
                <a:off x="3085500" y="45504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>
                <a:off x="310352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>
                <a:off x="312137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>
                <a:off x="313922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1" name="Google Shape;3671;p41"/>
              <p:cNvSpPr/>
              <p:nvPr/>
            </p:nvSpPr>
            <p:spPr>
              <a:xfrm>
                <a:off x="315725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2" name="Google Shape;3672;p41"/>
              <p:cNvSpPr/>
              <p:nvPr/>
            </p:nvSpPr>
            <p:spPr>
              <a:xfrm>
                <a:off x="3175100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3" name="Google Shape;3673;p41"/>
              <p:cNvSpPr/>
              <p:nvPr/>
            </p:nvSpPr>
            <p:spPr>
              <a:xfrm>
                <a:off x="319312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4" name="Google Shape;3674;p41"/>
              <p:cNvSpPr/>
              <p:nvPr/>
            </p:nvSpPr>
            <p:spPr>
              <a:xfrm>
                <a:off x="321097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5" name="Google Shape;3675;p41"/>
              <p:cNvSpPr/>
              <p:nvPr/>
            </p:nvSpPr>
            <p:spPr>
              <a:xfrm>
                <a:off x="322882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6" name="Google Shape;3676;p41"/>
              <p:cNvSpPr/>
              <p:nvPr/>
            </p:nvSpPr>
            <p:spPr>
              <a:xfrm>
                <a:off x="3390225" y="45504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7" name="Google Shape;3677;p41"/>
              <p:cNvSpPr/>
              <p:nvPr/>
            </p:nvSpPr>
            <p:spPr>
              <a:xfrm>
                <a:off x="3408075" y="45504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8" name="Google Shape;3678;p41"/>
              <p:cNvSpPr/>
              <p:nvPr/>
            </p:nvSpPr>
            <p:spPr>
              <a:xfrm>
                <a:off x="3461975" y="45504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79" name="Google Shape;3679;p41"/>
              <p:cNvSpPr/>
              <p:nvPr/>
            </p:nvSpPr>
            <p:spPr>
              <a:xfrm>
                <a:off x="2780775" y="45682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0" name="Google Shape;3680;p41"/>
              <p:cNvSpPr/>
              <p:nvPr/>
            </p:nvSpPr>
            <p:spPr>
              <a:xfrm>
                <a:off x="2798800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1" name="Google Shape;3681;p41"/>
              <p:cNvSpPr/>
              <p:nvPr/>
            </p:nvSpPr>
            <p:spPr>
              <a:xfrm>
                <a:off x="2816650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2" name="Google Shape;3682;p41"/>
              <p:cNvSpPr/>
              <p:nvPr/>
            </p:nvSpPr>
            <p:spPr>
              <a:xfrm>
                <a:off x="283467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3" name="Google Shape;3683;p41"/>
              <p:cNvSpPr/>
              <p:nvPr/>
            </p:nvSpPr>
            <p:spPr>
              <a:xfrm>
                <a:off x="285252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4" name="Google Shape;3684;p41"/>
              <p:cNvSpPr/>
              <p:nvPr/>
            </p:nvSpPr>
            <p:spPr>
              <a:xfrm>
                <a:off x="287037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5" name="Google Shape;3685;p41"/>
              <p:cNvSpPr/>
              <p:nvPr/>
            </p:nvSpPr>
            <p:spPr>
              <a:xfrm>
                <a:off x="310352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6" name="Google Shape;3686;p41"/>
              <p:cNvSpPr/>
              <p:nvPr/>
            </p:nvSpPr>
            <p:spPr>
              <a:xfrm>
                <a:off x="312137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7" name="Google Shape;3687;p41"/>
              <p:cNvSpPr/>
              <p:nvPr/>
            </p:nvSpPr>
            <p:spPr>
              <a:xfrm>
                <a:off x="313922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8" name="Google Shape;3688;p41"/>
              <p:cNvSpPr/>
              <p:nvPr/>
            </p:nvSpPr>
            <p:spPr>
              <a:xfrm>
                <a:off x="3157250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89" name="Google Shape;3689;p41"/>
              <p:cNvSpPr/>
              <p:nvPr/>
            </p:nvSpPr>
            <p:spPr>
              <a:xfrm>
                <a:off x="3175100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0" name="Google Shape;3690;p41"/>
              <p:cNvSpPr/>
              <p:nvPr/>
            </p:nvSpPr>
            <p:spPr>
              <a:xfrm>
                <a:off x="319312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1" name="Google Shape;3691;p41"/>
              <p:cNvSpPr/>
              <p:nvPr/>
            </p:nvSpPr>
            <p:spPr>
              <a:xfrm>
                <a:off x="321097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2" name="Google Shape;3692;p41"/>
              <p:cNvSpPr/>
              <p:nvPr/>
            </p:nvSpPr>
            <p:spPr>
              <a:xfrm>
                <a:off x="3390225" y="45682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3" name="Google Shape;3693;p41"/>
              <p:cNvSpPr/>
              <p:nvPr/>
            </p:nvSpPr>
            <p:spPr>
              <a:xfrm>
                <a:off x="3408075" y="45682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80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4" name="Google Shape;3694;p41"/>
              <p:cNvSpPr/>
              <p:nvPr/>
            </p:nvSpPr>
            <p:spPr>
              <a:xfrm>
                <a:off x="3443950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5" name="Google Shape;3695;p41"/>
              <p:cNvSpPr/>
              <p:nvPr/>
            </p:nvSpPr>
            <p:spPr>
              <a:xfrm>
                <a:off x="3461975" y="45682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6" name="Google Shape;3696;p41"/>
              <p:cNvSpPr/>
              <p:nvPr/>
            </p:nvSpPr>
            <p:spPr>
              <a:xfrm>
                <a:off x="2780775" y="45863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0"/>
                      <a:pt x="79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7" name="Google Shape;3697;p41"/>
              <p:cNvSpPr/>
              <p:nvPr/>
            </p:nvSpPr>
            <p:spPr>
              <a:xfrm>
                <a:off x="279880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8" name="Google Shape;3698;p41"/>
              <p:cNvSpPr/>
              <p:nvPr/>
            </p:nvSpPr>
            <p:spPr>
              <a:xfrm>
                <a:off x="281665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699" name="Google Shape;3699;p41"/>
              <p:cNvSpPr/>
              <p:nvPr/>
            </p:nvSpPr>
            <p:spPr>
              <a:xfrm>
                <a:off x="283467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0" name="Google Shape;3700;p41"/>
              <p:cNvSpPr/>
              <p:nvPr/>
            </p:nvSpPr>
            <p:spPr>
              <a:xfrm>
                <a:off x="285252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1" name="Google Shape;3701;p41"/>
              <p:cNvSpPr/>
              <p:nvPr/>
            </p:nvSpPr>
            <p:spPr>
              <a:xfrm>
                <a:off x="287037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2" name="Google Shape;3702;p41"/>
              <p:cNvSpPr/>
              <p:nvPr/>
            </p:nvSpPr>
            <p:spPr>
              <a:xfrm>
                <a:off x="288840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3" name="Google Shape;3703;p41"/>
              <p:cNvSpPr/>
              <p:nvPr/>
            </p:nvSpPr>
            <p:spPr>
              <a:xfrm>
                <a:off x="310352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4" name="Google Shape;3704;p41"/>
              <p:cNvSpPr/>
              <p:nvPr/>
            </p:nvSpPr>
            <p:spPr>
              <a:xfrm>
                <a:off x="312137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5" name="Google Shape;3705;p41"/>
              <p:cNvSpPr/>
              <p:nvPr/>
            </p:nvSpPr>
            <p:spPr>
              <a:xfrm>
                <a:off x="313922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6" name="Google Shape;3706;p41"/>
              <p:cNvSpPr/>
              <p:nvPr/>
            </p:nvSpPr>
            <p:spPr>
              <a:xfrm>
                <a:off x="315725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7" name="Google Shape;3707;p41"/>
              <p:cNvSpPr/>
              <p:nvPr/>
            </p:nvSpPr>
            <p:spPr>
              <a:xfrm>
                <a:off x="317510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8" name="Google Shape;3708;p41"/>
              <p:cNvSpPr/>
              <p:nvPr/>
            </p:nvSpPr>
            <p:spPr>
              <a:xfrm>
                <a:off x="319312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09" name="Google Shape;3709;p41"/>
              <p:cNvSpPr/>
              <p:nvPr/>
            </p:nvSpPr>
            <p:spPr>
              <a:xfrm>
                <a:off x="3408075" y="45863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9" y="1"/>
                      <a:pt x="0" y="73"/>
                      <a:pt x="0" y="167"/>
                    </a:cubicBezTo>
                    <a:cubicBezTo>
                      <a:pt x="0" y="260"/>
                      <a:pt x="79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0" name="Google Shape;3710;p41"/>
              <p:cNvSpPr/>
              <p:nvPr/>
            </p:nvSpPr>
            <p:spPr>
              <a:xfrm>
                <a:off x="344395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1" name="Google Shape;3711;p41"/>
              <p:cNvSpPr/>
              <p:nvPr/>
            </p:nvSpPr>
            <p:spPr>
              <a:xfrm>
                <a:off x="346197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2" name="Google Shape;3712;p41"/>
              <p:cNvSpPr/>
              <p:nvPr/>
            </p:nvSpPr>
            <p:spPr>
              <a:xfrm>
                <a:off x="347982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3" name="Google Shape;3713;p41"/>
              <p:cNvSpPr/>
              <p:nvPr/>
            </p:nvSpPr>
            <p:spPr>
              <a:xfrm>
                <a:off x="3497675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4" name="Google Shape;3714;p41"/>
              <p:cNvSpPr/>
              <p:nvPr/>
            </p:nvSpPr>
            <p:spPr>
              <a:xfrm>
                <a:off x="351570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5" name="Google Shape;3715;p41"/>
              <p:cNvSpPr/>
              <p:nvPr/>
            </p:nvSpPr>
            <p:spPr>
              <a:xfrm>
                <a:off x="3533550" y="45863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6" name="Google Shape;3716;p41"/>
              <p:cNvSpPr/>
              <p:nvPr/>
            </p:nvSpPr>
            <p:spPr>
              <a:xfrm>
                <a:off x="3551600" y="45863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7" name="Google Shape;3717;p41"/>
              <p:cNvSpPr/>
              <p:nvPr/>
            </p:nvSpPr>
            <p:spPr>
              <a:xfrm>
                <a:off x="2780775" y="46043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8" name="Google Shape;3718;p41"/>
              <p:cNvSpPr/>
              <p:nvPr/>
            </p:nvSpPr>
            <p:spPr>
              <a:xfrm>
                <a:off x="279880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19" name="Google Shape;3719;p41"/>
              <p:cNvSpPr/>
              <p:nvPr/>
            </p:nvSpPr>
            <p:spPr>
              <a:xfrm>
                <a:off x="281665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0" name="Google Shape;3720;p41"/>
              <p:cNvSpPr/>
              <p:nvPr/>
            </p:nvSpPr>
            <p:spPr>
              <a:xfrm>
                <a:off x="283467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1" name="Google Shape;3721;p41"/>
              <p:cNvSpPr/>
              <p:nvPr/>
            </p:nvSpPr>
            <p:spPr>
              <a:xfrm>
                <a:off x="285252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2" name="Google Shape;3722;p41"/>
              <p:cNvSpPr/>
              <p:nvPr/>
            </p:nvSpPr>
            <p:spPr>
              <a:xfrm>
                <a:off x="287037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3" name="Google Shape;3723;p41"/>
              <p:cNvSpPr/>
              <p:nvPr/>
            </p:nvSpPr>
            <p:spPr>
              <a:xfrm>
                <a:off x="288840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4" name="Google Shape;3724;p41"/>
              <p:cNvSpPr/>
              <p:nvPr/>
            </p:nvSpPr>
            <p:spPr>
              <a:xfrm>
                <a:off x="290625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5" name="Google Shape;3725;p41"/>
              <p:cNvSpPr/>
              <p:nvPr/>
            </p:nvSpPr>
            <p:spPr>
              <a:xfrm>
                <a:off x="2924300" y="46043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6" name="Google Shape;3726;p41"/>
              <p:cNvSpPr/>
              <p:nvPr/>
            </p:nvSpPr>
            <p:spPr>
              <a:xfrm>
                <a:off x="310352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7" name="Google Shape;3727;p41"/>
              <p:cNvSpPr/>
              <p:nvPr/>
            </p:nvSpPr>
            <p:spPr>
              <a:xfrm>
                <a:off x="312137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8" name="Google Shape;3728;p41"/>
              <p:cNvSpPr/>
              <p:nvPr/>
            </p:nvSpPr>
            <p:spPr>
              <a:xfrm>
                <a:off x="313922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29" name="Google Shape;3729;p41"/>
              <p:cNvSpPr/>
              <p:nvPr/>
            </p:nvSpPr>
            <p:spPr>
              <a:xfrm>
                <a:off x="315725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317510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3193125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408075" y="46043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9" y="0"/>
                      <a:pt x="0" y="72"/>
                      <a:pt x="0" y="166"/>
                    </a:cubicBezTo>
                    <a:cubicBezTo>
                      <a:pt x="0" y="260"/>
                      <a:pt x="79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42610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44395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3533550" y="46043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3551600" y="46043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3569450" y="4604350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780775" y="4622200"/>
                <a:ext cx="8300" cy="8500"/>
              </a:xfrm>
              <a:custGeom>
                <a:rect b="b" l="l" r="r" t="t"/>
                <a:pathLst>
                  <a:path extrusionOk="0" h="340" w="332">
                    <a:moveTo>
                      <a:pt x="166" y="0"/>
                    </a:moveTo>
                    <a:cubicBezTo>
                      <a:pt x="79" y="0"/>
                      <a:pt x="0" y="79"/>
                      <a:pt x="0" y="173"/>
                    </a:cubicBezTo>
                    <a:cubicBezTo>
                      <a:pt x="0" y="260"/>
                      <a:pt x="79" y="339"/>
                      <a:pt x="166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279880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6" y="0"/>
                    </a:moveTo>
                    <a:cubicBezTo>
                      <a:pt x="72" y="0"/>
                      <a:pt x="0" y="79"/>
                      <a:pt x="0" y="173"/>
                    </a:cubicBezTo>
                    <a:cubicBezTo>
                      <a:pt x="0" y="260"/>
                      <a:pt x="72" y="339"/>
                      <a:pt x="166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281665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6" y="0"/>
                    </a:moveTo>
                    <a:cubicBezTo>
                      <a:pt x="80" y="0"/>
                      <a:pt x="0" y="79"/>
                      <a:pt x="0" y="173"/>
                    </a:cubicBezTo>
                    <a:cubicBezTo>
                      <a:pt x="0" y="260"/>
                      <a:pt x="80" y="339"/>
                      <a:pt x="166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283467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73" y="0"/>
                      <a:pt x="1" y="79"/>
                      <a:pt x="1" y="173"/>
                    </a:cubicBezTo>
                    <a:cubicBezTo>
                      <a:pt x="1" y="260"/>
                      <a:pt x="73" y="339"/>
                      <a:pt x="167" y="339"/>
                    </a:cubicBezTo>
                    <a:cubicBezTo>
                      <a:pt x="253" y="339"/>
                      <a:pt x="332" y="260"/>
                      <a:pt x="332" y="173"/>
                    </a:cubicBezTo>
                    <a:cubicBezTo>
                      <a:pt x="332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285252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73" y="0"/>
                      <a:pt x="1" y="79"/>
                      <a:pt x="1" y="173"/>
                    </a:cubicBezTo>
                    <a:cubicBezTo>
                      <a:pt x="1" y="260"/>
                      <a:pt x="73" y="339"/>
                      <a:pt x="167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3" name="Google Shape;3743;p41"/>
              <p:cNvSpPr/>
              <p:nvPr/>
            </p:nvSpPr>
            <p:spPr>
              <a:xfrm>
                <a:off x="287037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80" y="0"/>
                      <a:pt x="1" y="79"/>
                      <a:pt x="1" y="173"/>
                    </a:cubicBezTo>
                    <a:cubicBezTo>
                      <a:pt x="1" y="260"/>
                      <a:pt x="80" y="339"/>
                      <a:pt x="167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4" name="Google Shape;3744;p41"/>
              <p:cNvSpPr/>
              <p:nvPr/>
            </p:nvSpPr>
            <p:spPr>
              <a:xfrm>
                <a:off x="288840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73" y="0"/>
                      <a:pt x="1" y="79"/>
                      <a:pt x="1" y="173"/>
                    </a:cubicBezTo>
                    <a:cubicBezTo>
                      <a:pt x="1" y="260"/>
                      <a:pt x="73" y="339"/>
                      <a:pt x="167" y="339"/>
                    </a:cubicBezTo>
                    <a:cubicBezTo>
                      <a:pt x="261" y="339"/>
                      <a:pt x="333" y="260"/>
                      <a:pt x="333" y="173"/>
                    </a:cubicBezTo>
                    <a:cubicBezTo>
                      <a:pt x="333" y="79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90625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80" y="0"/>
                      <a:pt x="1" y="79"/>
                      <a:pt x="1" y="173"/>
                    </a:cubicBezTo>
                    <a:cubicBezTo>
                      <a:pt x="1" y="260"/>
                      <a:pt x="80" y="339"/>
                      <a:pt x="167" y="339"/>
                    </a:cubicBezTo>
                    <a:cubicBezTo>
                      <a:pt x="261" y="339"/>
                      <a:pt x="333" y="260"/>
                      <a:pt x="333" y="173"/>
                    </a:cubicBezTo>
                    <a:cubicBezTo>
                      <a:pt x="333" y="79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924300" y="4622200"/>
                <a:ext cx="8300" cy="8500"/>
              </a:xfrm>
              <a:custGeom>
                <a:rect b="b" l="l" r="r" t="t"/>
                <a:pathLst>
                  <a:path extrusionOk="0" h="340" w="332">
                    <a:moveTo>
                      <a:pt x="166" y="0"/>
                    </a:moveTo>
                    <a:cubicBezTo>
                      <a:pt x="72" y="0"/>
                      <a:pt x="0" y="79"/>
                      <a:pt x="0" y="173"/>
                    </a:cubicBezTo>
                    <a:cubicBezTo>
                      <a:pt x="0" y="260"/>
                      <a:pt x="72" y="339"/>
                      <a:pt x="166" y="339"/>
                    </a:cubicBezTo>
                    <a:cubicBezTo>
                      <a:pt x="253" y="339"/>
                      <a:pt x="332" y="260"/>
                      <a:pt x="332" y="173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10352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6" y="0"/>
                    </a:moveTo>
                    <a:cubicBezTo>
                      <a:pt x="72" y="0"/>
                      <a:pt x="0" y="79"/>
                      <a:pt x="0" y="173"/>
                    </a:cubicBezTo>
                    <a:cubicBezTo>
                      <a:pt x="0" y="260"/>
                      <a:pt x="72" y="339"/>
                      <a:pt x="166" y="339"/>
                    </a:cubicBezTo>
                    <a:cubicBezTo>
                      <a:pt x="253" y="339"/>
                      <a:pt x="332" y="260"/>
                      <a:pt x="332" y="173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12137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6" y="0"/>
                    </a:moveTo>
                    <a:cubicBezTo>
                      <a:pt x="72" y="0"/>
                      <a:pt x="0" y="79"/>
                      <a:pt x="0" y="173"/>
                    </a:cubicBezTo>
                    <a:cubicBezTo>
                      <a:pt x="0" y="260"/>
                      <a:pt x="72" y="339"/>
                      <a:pt x="166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13922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6" y="0"/>
                    </a:moveTo>
                    <a:cubicBezTo>
                      <a:pt x="80" y="0"/>
                      <a:pt x="0" y="79"/>
                      <a:pt x="0" y="173"/>
                    </a:cubicBezTo>
                    <a:cubicBezTo>
                      <a:pt x="0" y="260"/>
                      <a:pt x="80" y="339"/>
                      <a:pt x="166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315725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73" y="0"/>
                      <a:pt x="1" y="79"/>
                      <a:pt x="1" y="173"/>
                    </a:cubicBezTo>
                    <a:cubicBezTo>
                      <a:pt x="1" y="260"/>
                      <a:pt x="73" y="339"/>
                      <a:pt x="167" y="339"/>
                    </a:cubicBezTo>
                    <a:cubicBezTo>
                      <a:pt x="253" y="339"/>
                      <a:pt x="332" y="260"/>
                      <a:pt x="332" y="173"/>
                    </a:cubicBezTo>
                    <a:cubicBezTo>
                      <a:pt x="332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3175100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80" y="0"/>
                      <a:pt x="1" y="79"/>
                      <a:pt x="1" y="173"/>
                    </a:cubicBezTo>
                    <a:cubicBezTo>
                      <a:pt x="1" y="260"/>
                      <a:pt x="80" y="339"/>
                      <a:pt x="167" y="339"/>
                    </a:cubicBezTo>
                    <a:cubicBezTo>
                      <a:pt x="260" y="339"/>
                      <a:pt x="332" y="260"/>
                      <a:pt x="332" y="173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3193125" y="4622200"/>
                <a:ext cx="8325" cy="8500"/>
              </a:xfrm>
              <a:custGeom>
                <a:rect b="b" l="l" r="r" t="t"/>
                <a:pathLst>
                  <a:path extrusionOk="0" h="340" w="333">
                    <a:moveTo>
                      <a:pt x="167" y="0"/>
                    </a:moveTo>
                    <a:cubicBezTo>
                      <a:pt x="73" y="0"/>
                      <a:pt x="1" y="79"/>
                      <a:pt x="1" y="173"/>
                    </a:cubicBezTo>
                    <a:cubicBezTo>
                      <a:pt x="1" y="260"/>
                      <a:pt x="73" y="339"/>
                      <a:pt x="167" y="339"/>
                    </a:cubicBezTo>
                    <a:cubicBezTo>
                      <a:pt x="253" y="339"/>
                      <a:pt x="333" y="260"/>
                      <a:pt x="333" y="173"/>
                    </a:cubicBezTo>
                    <a:cubicBezTo>
                      <a:pt x="333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3551600" y="4622200"/>
                <a:ext cx="8300" cy="8500"/>
              </a:xfrm>
              <a:custGeom>
                <a:rect b="b" l="l" r="r" t="t"/>
                <a:pathLst>
                  <a:path extrusionOk="0" h="340" w="332">
                    <a:moveTo>
                      <a:pt x="166" y="0"/>
                    </a:moveTo>
                    <a:cubicBezTo>
                      <a:pt x="72" y="0"/>
                      <a:pt x="0" y="79"/>
                      <a:pt x="0" y="173"/>
                    </a:cubicBezTo>
                    <a:cubicBezTo>
                      <a:pt x="0" y="260"/>
                      <a:pt x="72" y="339"/>
                      <a:pt x="166" y="339"/>
                    </a:cubicBezTo>
                    <a:cubicBezTo>
                      <a:pt x="253" y="339"/>
                      <a:pt x="332" y="260"/>
                      <a:pt x="332" y="173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279880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281665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283467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285252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8" name="Google Shape;3758;p41"/>
              <p:cNvSpPr/>
              <p:nvPr/>
            </p:nvSpPr>
            <p:spPr>
              <a:xfrm>
                <a:off x="287037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59" name="Google Shape;3759;p41"/>
              <p:cNvSpPr/>
              <p:nvPr/>
            </p:nvSpPr>
            <p:spPr>
              <a:xfrm>
                <a:off x="288840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0" name="Google Shape;3760;p41"/>
              <p:cNvSpPr/>
              <p:nvPr/>
            </p:nvSpPr>
            <p:spPr>
              <a:xfrm>
                <a:off x="290625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2924300" y="46402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310352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12137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13922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15725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317510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319312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322882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3497675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351570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533550" y="46402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551600" y="46402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281665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4" name="Google Shape;3774;p41"/>
              <p:cNvSpPr/>
              <p:nvPr/>
            </p:nvSpPr>
            <p:spPr>
              <a:xfrm>
                <a:off x="283467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5" name="Google Shape;3775;p41"/>
              <p:cNvSpPr/>
              <p:nvPr/>
            </p:nvSpPr>
            <p:spPr>
              <a:xfrm>
                <a:off x="28525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6" name="Google Shape;3776;p41"/>
              <p:cNvSpPr/>
              <p:nvPr/>
            </p:nvSpPr>
            <p:spPr>
              <a:xfrm>
                <a:off x="287037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7" name="Google Shape;3777;p41"/>
              <p:cNvSpPr/>
              <p:nvPr/>
            </p:nvSpPr>
            <p:spPr>
              <a:xfrm>
                <a:off x="288840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8" name="Google Shape;3778;p41"/>
              <p:cNvSpPr/>
              <p:nvPr/>
            </p:nvSpPr>
            <p:spPr>
              <a:xfrm>
                <a:off x="290625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79" name="Google Shape;3779;p41"/>
              <p:cNvSpPr/>
              <p:nvPr/>
            </p:nvSpPr>
            <p:spPr>
              <a:xfrm>
                <a:off x="31035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0" name="Google Shape;3780;p41"/>
              <p:cNvSpPr/>
              <p:nvPr/>
            </p:nvSpPr>
            <p:spPr>
              <a:xfrm>
                <a:off x="312137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1" name="Google Shape;3781;p41"/>
              <p:cNvSpPr/>
              <p:nvPr/>
            </p:nvSpPr>
            <p:spPr>
              <a:xfrm>
                <a:off x="31392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2" name="Google Shape;3782;p41"/>
              <p:cNvSpPr/>
              <p:nvPr/>
            </p:nvSpPr>
            <p:spPr>
              <a:xfrm>
                <a:off x="315725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3" name="Google Shape;3783;p41"/>
              <p:cNvSpPr/>
              <p:nvPr/>
            </p:nvSpPr>
            <p:spPr>
              <a:xfrm>
                <a:off x="317510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4" name="Google Shape;3784;p41"/>
              <p:cNvSpPr/>
              <p:nvPr/>
            </p:nvSpPr>
            <p:spPr>
              <a:xfrm>
                <a:off x="31931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5" name="Google Shape;3785;p41"/>
              <p:cNvSpPr/>
              <p:nvPr/>
            </p:nvSpPr>
            <p:spPr>
              <a:xfrm>
                <a:off x="321097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6" name="Google Shape;3786;p41"/>
              <p:cNvSpPr/>
              <p:nvPr/>
            </p:nvSpPr>
            <p:spPr>
              <a:xfrm>
                <a:off x="32288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7" name="Google Shape;3787;p41"/>
              <p:cNvSpPr/>
              <p:nvPr/>
            </p:nvSpPr>
            <p:spPr>
              <a:xfrm>
                <a:off x="347982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8" name="Google Shape;3788;p41"/>
              <p:cNvSpPr/>
              <p:nvPr/>
            </p:nvSpPr>
            <p:spPr>
              <a:xfrm>
                <a:off x="3497675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89" name="Google Shape;3789;p41"/>
              <p:cNvSpPr/>
              <p:nvPr/>
            </p:nvSpPr>
            <p:spPr>
              <a:xfrm>
                <a:off x="351570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0" name="Google Shape;3790;p41"/>
              <p:cNvSpPr/>
              <p:nvPr/>
            </p:nvSpPr>
            <p:spPr>
              <a:xfrm>
                <a:off x="3533550" y="46582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1" name="Google Shape;3791;p41"/>
              <p:cNvSpPr/>
              <p:nvPr/>
            </p:nvSpPr>
            <p:spPr>
              <a:xfrm>
                <a:off x="3551600" y="46582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2" name="Google Shape;3792;p41"/>
              <p:cNvSpPr/>
              <p:nvPr/>
            </p:nvSpPr>
            <p:spPr>
              <a:xfrm>
                <a:off x="281665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3" name="Google Shape;3793;p41"/>
              <p:cNvSpPr/>
              <p:nvPr/>
            </p:nvSpPr>
            <p:spPr>
              <a:xfrm>
                <a:off x="28346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4" name="Google Shape;3794;p41"/>
              <p:cNvSpPr/>
              <p:nvPr/>
            </p:nvSpPr>
            <p:spPr>
              <a:xfrm>
                <a:off x="285252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5" name="Google Shape;3795;p41"/>
              <p:cNvSpPr/>
              <p:nvPr/>
            </p:nvSpPr>
            <p:spPr>
              <a:xfrm>
                <a:off x="28703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6" name="Google Shape;3796;p41"/>
              <p:cNvSpPr/>
              <p:nvPr/>
            </p:nvSpPr>
            <p:spPr>
              <a:xfrm>
                <a:off x="288840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7" name="Google Shape;3797;p41"/>
              <p:cNvSpPr/>
              <p:nvPr/>
            </p:nvSpPr>
            <p:spPr>
              <a:xfrm>
                <a:off x="290625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31213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799" name="Google Shape;3799;p41"/>
              <p:cNvSpPr/>
              <p:nvPr/>
            </p:nvSpPr>
            <p:spPr>
              <a:xfrm>
                <a:off x="313922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80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0" name="Google Shape;3800;p41"/>
              <p:cNvSpPr/>
              <p:nvPr/>
            </p:nvSpPr>
            <p:spPr>
              <a:xfrm>
                <a:off x="315725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317510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32109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322882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34619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347982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3497675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80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351570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3533550" y="46761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80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3551600" y="4676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80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3569450" y="467610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80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80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281665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28346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285252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4" name="Google Shape;3814;p41"/>
              <p:cNvSpPr/>
              <p:nvPr/>
            </p:nvSpPr>
            <p:spPr>
              <a:xfrm>
                <a:off x="28703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5" name="Google Shape;3815;p41"/>
              <p:cNvSpPr/>
              <p:nvPr/>
            </p:nvSpPr>
            <p:spPr>
              <a:xfrm>
                <a:off x="288840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6" name="Google Shape;3816;p41"/>
              <p:cNvSpPr/>
              <p:nvPr/>
            </p:nvSpPr>
            <p:spPr>
              <a:xfrm>
                <a:off x="31213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313922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8" name="Google Shape;3818;p41"/>
              <p:cNvSpPr/>
              <p:nvPr/>
            </p:nvSpPr>
            <p:spPr>
              <a:xfrm>
                <a:off x="315725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19" name="Google Shape;3819;p41"/>
              <p:cNvSpPr/>
              <p:nvPr/>
            </p:nvSpPr>
            <p:spPr>
              <a:xfrm>
                <a:off x="317510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0" name="Google Shape;3820;p41"/>
              <p:cNvSpPr/>
              <p:nvPr/>
            </p:nvSpPr>
            <p:spPr>
              <a:xfrm>
                <a:off x="32109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34619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347982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3497675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80" y="1"/>
                      <a:pt x="1" y="73"/>
                      <a:pt x="1" y="167"/>
                    </a:cubicBezTo>
                    <a:cubicBezTo>
                      <a:pt x="1" y="260"/>
                      <a:pt x="80" y="333"/>
                      <a:pt x="167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351570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53" y="333"/>
                      <a:pt x="333" y="260"/>
                      <a:pt x="333" y="167"/>
                    </a:cubicBezTo>
                    <a:cubicBezTo>
                      <a:pt x="333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3533550" y="46941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3"/>
                      <a:pt x="167" y="333"/>
                    </a:cubicBezTo>
                    <a:cubicBezTo>
                      <a:pt x="261" y="333"/>
                      <a:pt x="333" y="260"/>
                      <a:pt x="333" y="167"/>
                    </a:cubicBezTo>
                    <a:cubicBezTo>
                      <a:pt x="333" y="73"/>
                      <a:pt x="261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3551600" y="4694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53" y="333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3569450" y="469412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60"/>
                      <a:pt x="72" y="333"/>
                      <a:pt x="166" y="333"/>
                    </a:cubicBezTo>
                    <a:cubicBezTo>
                      <a:pt x="260" y="333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2816650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283467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285252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287037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2888400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312137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313922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3157250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346197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347982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3497675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2"/>
                      <a:pt x="1" y="166"/>
                    </a:cubicBezTo>
                    <a:cubicBezTo>
                      <a:pt x="1" y="253"/>
                      <a:pt x="80" y="332"/>
                      <a:pt x="167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39" name="Google Shape;3839;p41"/>
              <p:cNvSpPr/>
              <p:nvPr/>
            </p:nvSpPr>
            <p:spPr>
              <a:xfrm>
                <a:off x="3515700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3" y="253"/>
                      <a:pt x="333" y="166"/>
                    </a:cubicBezTo>
                    <a:cubicBezTo>
                      <a:pt x="333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0" name="Google Shape;3840;p41"/>
              <p:cNvSpPr/>
              <p:nvPr/>
            </p:nvSpPr>
            <p:spPr>
              <a:xfrm>
                <a:off x="3533550" y="471217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61" y="332"/>
                      <a:pt x="333" y="253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1" name="Google Shape;3841;p41"/>
              <p:cNvSpPr/>
              <p:nvPr/>
            </p:nvSpPr>
            <p:spPr>
              <a:xfrm>
                <a:off x="3551600" y="471217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569450" y="471217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3" name="Google Shape;3843;p41"/>
              <p:cNvSpPr/>
              <p:nvPr/>
            </p:nvSpPr>
            <p:spPr>
              <a:xfrm>
                <a:off x="2816650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9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4" name="Google Shape;3844;p41"/>
              <p:cNvSpPr/>
              <p:nvPr/>
            </p:nvSpPr>
            <p:spPr>
              <a:xfrm>
                <a:off x="283467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5" name="Google Shape;3845;p41"/>
              <p:cNvSpPr/>
              <p:nvPr/>
            </p:nvSpPr>
            <p:spPr>
              <a:xfrm>
                <a:off x="285252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287037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80" y="0"/>
                      <a:pt x="1" y="79"/>
                      <a:pt x="1" y="166"/>
                    </a:cubicBezTo>
                    <a:cubicBezTo>
                      <a:pt x="1" y="260"/>
                      <a:pt x="80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12137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13922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80" y="0"/>
                      <a:pt x="0" y="79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461975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6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3515700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3" y="260"/>
                      <a:pt x="333" y="166"/>
                    </a:cubicBezTo>
                    <a:cubicBezTo>
                      <a:pt x="333" y="79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3533550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9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3551600" y="47300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9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3569450" y="4730025"/>
                <a:ext cx="8300" cy="8300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2" y="0"/>
                      <a:pt x="0" y="79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9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3659050" y="4730025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9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9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2816650" y="47480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0"/>
                    </a:moveTo>
                    <a:cubicBezTo>
                      <a:pt x="80" y="0"/>
                      <a:pt x="0" y="72"/>
                      <a:pt x="0" y="166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2834675" y="47480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2852525" y="47480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3533550" y="47480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1" y="332"/>
                      <a:pt x="333" y="260"/>
                      <a:pt x="333" y="166"/>
                    </a:cubicBezTo>
                    <a:cubicBezTo>
                      <a:pt x="333" y="72"/>
                      <a:pt x="261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3551600" y="4748050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0"/>
                    </a:moveTo>
                    <a:cubicBezTo>
                      <a:pt x="72" y="0"/>
                      <a:pt x="0" y="72"/>
                      <a:pt x="0" y="166"/>
                    </a:cubicBezTo>
                    <a:cubicBezTo>
                      <a:pt x="0" y="260"/>
                      <a:pt x="72" y="332"/>
                      <a:pt x="166" y="332"/>
                    </a:cubicBezTo>
                    <a:cubicBezTo>
                      <a:pt x="253" y="332"/>
                      <a:pt x="332" y="260"/>
                      <a:pt x="332" y="166"/>
                    </a:cubicBezTo>
                    <a:cubicBezTo>
                      <a:pt x="332" y="72"/>
                      <a:pt x="253" y="0"/>
                      <a:pt x="1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3659050" y="47480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3" y="260"/>
                      <a:pt x="333" y="166"/>
                    </a:cubicBezTo>
                    <a:cubicBezTo>
                      <a:pt x="333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2816650" y="47660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6"/>
                    </a:cubicBezTo>
                    <a:cubicBezTo>
                      <a:pt x="0" y="253"/>
                      <a:pt x="80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2834675" y="47660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3551600" y="4766075"/>
                <a:ext cx="8300" cy="8325"/>
              </a:xfrm>
              <a:custGeom>
                <a:rect b="b" l="l" r="r" t="t"/>
                <a:pathLst>
                  <a:path extrusionOk="0" h="333" w="332">
                    <a:moveTo>
                      <a:pt x="166" y="1"/>
                    </a:moveTo>
                    <a:cubicBezTo>
                      <a:pt x="72" y="1"/>
                      <a:pt x="0" y="73"/>
                      <a:pt x="0" y="166"/>
                    </a:cubicBezTo>
                    <a:cubicBezTo>
                      <a:pt x="0" y="253"/>
                      <a:pt x="72" y="332"/>
                      <a:pt x="166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3623175" y="47660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6"/>
                    </a:cubicBezTo>
                    <a:cubicBezTo>
                      <a:pt x="0" y="253"/>
                      <a:pt x="73" y="332"/>
                      <a:pt x="166" y="332"/>
                    </a:cubicBezTo>
                    <a:cubicBezTo>
                      <a:pt x="260" y="332"/>
                      <a:pt x="332" y="253"/>
                      <a:pt x="332" y="166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3641200" y="476607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6"/>
                    </a:cubicBezTo>
                    <a:cubicBezTo>
                      <a:pt x="1" y="253"/>
                      <a:pt x="73" y="332"/>
                      <a:pt x="167" y="332"/>
                    </a:cubicBezTo>
                    <a:cubicBezTo>
                      <a:pt x="253" y="332"/>
                      <a:pt x="332" y="253"/>
                      <a:pt x="332" y="166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6" name="Google Shape;3866;p41"/>
              <p:cNvSpPr/>
              <p:nvPr/>
            </p:nvSpPr>
            <p:spPr>
              <a:xfrm>
                <a:off x="2816650" y="4783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60"/>
                      <a:pt x="80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7" name="Google Shape;3867;p41"/>
              <p:cNvSpPr/>
              <p:nvPr/>
            </p:nvSpPr>
            <p:spPr>
              <a:xfrm>
                <a:off x="2834675" y="4783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8" name="Google Shape;3868;p41"/>
              <p:cNvSpPr/>
              <p:nvPr/>
            </p:nvSpPr>
            <p:spPr>
              <a:xfrm>
                <a:off x="3605325" y="4783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53" y="332"/>
                      <a:pt x="332" y="260"/>
                      <a:pt x="332" y="167"/>
                    </a:cubicBezTo>
                    <a:cubicBezTo>
                      <a:pt x="332" y="73"/>
                      <a:pt x="253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69" name="Google Shape;3869;p41"/>
              <p:cNvSpPr/>
              <p:nvPr/>
            </p:nvSpPr>
            <p:spPr>
              <a:xfrm>
                <a:off x="3623175" y="4783925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3" y="1"/>
                      <a:pt x="0" y="73"/>
                      <a:pt x="0" y="167"/>
                    </a:cubicBezTo>
                    <a:cubicBezTo>
                      <a:pt x="0" y="260"/>
                      <a:pt x="73" y="332"/>
                      <a:pt x="166" y="332"/>
                    </a:cubicBezTo>
                    <a:cubicBezTo>
                      <a:pt x="260" y="332"/>
                      <a:pt x="332" y="260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70" name="Google Shape;3870;p41"/>
              <p:cNvSpPr/>
              <p:nvPr/>
            </p:nvSpPr>
            <p:spPr>
              <a:xfrm>
                <a:off x="2816650" y="48019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80" y="1"/>
                      <a:pt x="0" y="73"/>
                      <a:pt x="0" y="167"/>
                    </a:cubicBezTo>
                    <a:cubicBezTo>
                      <a:pt x="0" y="253"/>
                      <a:pt x="80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71" name="Google Shape;3871;p41"/>
              <p:cNvSpPr/>
              <p:nvPr/>
            </p:nvSpPr>
            <p:spPr>
              <a:xfrm>
                <a:off x="2834675" y="48019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73"/>
                      <a:pt x="1" y="167"/>
                    </a:cubicBezTo>
                    <a:cubicBezTo>
                      <a:pt x="1" y="253"/>
                      <a:pt x="73" y="333"/>
                      <a:pt x="167" y="333"/>
                    </a:cubicBezTo>
                    <a:cubicBezTo>
                      <a:pt x="253" y="333"/>
                      <a:pt x="332" y="253"/>
                      <a:pt x="332" y="167"/>
                    </a:cubicBezTo>
                    <a:cubicBezTo>
                      <a:pt x="332" y="73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72" name="Google Shape;3872;p41"/>
              <p:cNvSpPr/>
              <p:nvPr/>
            </p:nvSpPr>
            <p:spPr>
              <a:xfrm>
                <a:off x="2874350" y="480195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6" y="1"/>
                    </a:moveTo>
                    <a:cubicBezTo>
                      <a:pt x="72" y="1"/>
                      <a:pt x="0" y="73"/>
                      <a:pt x="0" y="167"/>
                    </a:cubicBezTo>
                    <a:cubicBezTo>
                      <a:pt x="0" y="253"/>
                      <a:pt x="72" y="333"/>
                      <a:pt x="166" y="333"/>
                    </a:cubicBezTo>
                    <a:cubicBezTo>
                      <a:pt x="260" y="333"/>
                      <a:pt x="332" y="253"/>
                      <a:pt x="332" y="167"/>
                    </a:cubicBezTo>
                    <a:cubicBezTo>
                      <a:pt x="332" y="73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73" name="Google Shape;3873;p41"/>
              <p:cNvSpPr/>
              <p:nvPr/>
            </p:nvSpPr>
            <p:spPr>
              <a:xfrm>
                <a:off x="2834675" y="4819800"/>
                <a:ext cx="8325" cy="8325"/>
              </a:xfrm>
              <a:custGeom>
                <a:rect b="b" l="l" r="r" t="t"/>
                <a:pathLst>
                  <a:path extrusionOk="0" h="333" w="333">
                    <a:moveTo>
                      <a:pt x="167" y="1"/>
                    </a:moveTo>
                    <a:cubicBezTo>
                      <a:pt x="73" y="1"/>
                      <a:pt x="1" y="80"/>
                      <a:pt x="1" y="167"/>
                    </a:cubicBezTo>
                    <a:cubicBezTo>
                      <a:pt x="1" y="261"/>
                      <a:pt x="73" y="333"/>
                      <a:pt x="167" y="333"/>
                    </a:cubicBezTo>
                    <a:cubicBezTo>
                      <a:pt x="253" y="333"/>
                      <a:pt x="332" y="261"/>
                      <a:pt x="332" y="167"/>
                    </a:cubicBezTo>
                    <a:cubicBezTo>
                      <a:pt x="332" y="80"/>
                      <a:pt x="253" y="1"/>
                      <a:pt x="167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  <p:sp>
            <p:nvSpPr>
              <p:cNvPr id="3874" name="Google Shape;3874;p41"/>
              <p:cNvSpPr/>
              <p:nvPr/>
            </p:nvSpPr>
            <p:spPr>
              <a:xfrm>
                <a:off x="2852525" y="4837850"/>
                <a:ext cx="8325" cy="8300"/>
              </a:xfrm>
              <a:custGeom>
                <a:rect b="b" l="l" r="r" t="t"/>
                <a:pathLst>
                  <a:path extrusionOk="0" h="332" w="333">
                    <a:moveTo>
                      <a:pt x="167" y="0"/>
                    </a:moveTo>
                    <a:cubicBezTo>
                      <a:pt x="73" y="0"/>
                      <a:pt x="1" y="72"/>
                      <a:pt x="1" y="166"/>
                    </a:cubicBezTo>
                    <a:cubicBezTo>
                      <a:pt x="1" y="260"/>
                      <a:pt x="73" y="332"/>
                      <a:pt x="167" y="332"/>
                    </a:cubicBezTo>
                    <a:cubicBezTo>
                      <a:pt x="260" y="332"/>
                      <a:pt x="332" y="260"/>
                      <a:pt x="332" y="166"/>
                    </a:cubicBezTo>
                    <a:cubicBezTo>
                      <a:pt x="332" y="72"/>
                      <a:pt x="260" y="0"/>
                      <a:pt x="16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888888"/>
                  </a:solidFill>
                </a:endParaRPr>
              </a:p>
            </p:txBody>
          </p:sp>
        </p:grpSp>
        <p:grpSp>
          <p:nvGrpSpPr>
            <p:cNvPr id="3875" name="Google Shape;3875;p41"/>
            <p:cNvGrpSpPr/>
            <p:nvPr/>
          </p:nvGrpSpPr>
          <p:grpSpPr>
            <a:xfrm>
              <a:off x="3047807" y="2421335"/>
              <a:ext cx="2726521" cy="1575493"/>
              <a:chOff x="5782218" y="4591950"/>
              <a:chExt cx="5172682" cy="2987850"/>
            </a:xfrm>
          </p:grpSpPr>
          <p:sp>
            <p:nvSpPr>
              <p:cNvPr id="3876" name="Google Shape;3876;p41"/>
              <p:cNvSpPr/>
              <p:nvPr/>
            </p:nvSpPr>
            <p:spPr>
              <a:xfrm>
                <a:off x="7503475" y="5155850"/>
                <a:ext cx="542700" cy="542700"/>
              </a:xfrm>
              <a:prstGeom prst="ellipse">
                <a:avLst/>
              </a:prstGeom>
              <a:solidFill>
                <a:srgbClr val="666666">
                  <a:alpha val="50770"/>
                </a:srgbClr>
              </a:solidFill>
              <a:ln cap="flat" cmpd="sng" w="2857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41"/>
              <p:cNvSpPr/>
              <p:nvPr/>
            </p:nvSpPr>
            <p:spPr>
              <a:xfrm>
                <a:off x="6367500" y="7037100"/>
                <a:ext cx="383400" cy="383400"/>
              </a:xfrm>
              <a:prstGeom prst="ellipse">
                <a:avLst/>
              </a:prstGeom>
              <a:solidFill>
                <a:srgbClr val="753E93">
                  <a:alpha val="47690"/>
                </a:srgbClr>
              </a:solidFill>
              <a:ln cap="flat" cmpd="sng" w="28575">
                <a:solidFill>
                  <a:srgbClr val="753E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41"/>
              <p:cNvSpPr/>
              <p:nvPr/>
            </p:nvSpPr>
            <p:spPr>
              <a:xfrm>
                <a:off x="5782218" y="5035798"/>
                <a:ext cx="825000" cy="825000"/>
              </a:xfrm>
              <a:prstGeom prst="ellipse">
                <a:avLst/>
              </a:prstGeom>
              <a:solidFill>
                <a:srgbClr val="484991">
                  <a:alpha val="53080"/>
                </a:srgbClr>
              </a:solidFill>
              <a:ln cap="flat" cmpd="sng" w="28575">
                <a:solidFill>
                  <a:srgbClr val="4849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41"/>
              <p:cNvSpPr/>
              <p:nvPr/>
            </p:nvSpPr>
            <p:spPr>
              <a:xfrm>
                <a:off x="10354325" y="4591950"/>
                <a:ext cx="383400" cy="383400"/>
              </a:xfrm>
              <a:prstGeom prst="ellipse">
                <a:avLst/>
              </a:prstGeom>
              <a:solidFill>
                <a:srgbClr val="0F0F4B">
                  <a:alpha val="54619"/>
                </a:srgbClr>
              </a:solidFill>
              <a:ln cap="flat" cmpd="sng" w="28575">
                <a:solidFill>
                  <a:srgbClr val="0F0F4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10412200" y="7037100"/>
                <a:ext cx="542700" cy="542700"/>
              </a:xfrm>
              <a:prstGeom prst="ellipse">
                <a:avLst/>
              </a:prstGeom>
              <a:solidFill>
                <a:srgbClr val="753E93">
                  <a:alpha val="50000"/>
                </a:srgbClr>
              </a:solidFill>
              <a:ln cap="flat" cmpd="sng" w="28575">
                <a:solidFill>
                  <a:srgbClr val="4F2F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200" lIns="48200" spcFirstLastPara="1" rIns="48200" wrap="square" tIns="482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1" name="Google Shape;3881;p41"/>
          <p:cNvSpPr txBox="1"/>
          <p:nvPr/>
        </p:nvSpPr>
        <p:spPr>
          <a:xfrm>
            <a:off x="152400" y="3728475"/>
            <a:ext cx="2889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April 2018</a:t>
            </a:r>
            <a:endParaRPr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webmin - web-based admin tool - unknown attacker changes </a:t>
            </a:r>
            <a:r>
              <a:rPr lang="es" sz="1100">
                <a:solidFill>
                  <a:srgbClr val="5B5B5F"/>
                </a:solidFill>
                <a:latin typeface="Calibri"/>
                <a:ea typeface="Calibri"/>
                <a:cs typeface="Calibri"/>
                <a:sym typeface="Calibri"/>
              </a:rPr>
              <a:t>password_change.cgi </a:t>
            </a: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- downloaded over 491,000 times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3882" name="Google Shape;3882;p41"/>
          <p:cNvSpPr txBox="1"/>
          <p:nvPr/>
        </p:nvSpPr>
        <p:spPr>
          <a:xfrm>
            <a:off x="1309625" y="4489200"/>
            <a:ext cx="37680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4991"/>
                </a:solidFill>
                <a:latin typeface="Unica One"/>
                <a:ea typeface="Unica One"/>
                <a:cs typeface="Unica One"/>
                <a:sym typeface="Unica One"/>
              </a:rPr>
              <a:t>Nov 2018</a:t>
            </a:r>
            <a:endParaRPr>
              <a:solidFill>
                <a:srgbClr val="48499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event-stream - popular oss library (over 2mil users)- malicious code inserted targeting Copay  bitcoin wallets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3883" name="Google Shape;3883;p41"/>
          <p:cNvSpPr txBox="1"/>
          <p:nvPr/>
        </p:nvSpPr>
        <p:spPr>
          <a:xfrm>
            <a:off x="3299325" y="3681375"/>
            <a:ext cx="2889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F0F4B"/>
                </a:solidFill>
                <a:latin typeface="Unica One"/>
                <a:ea typeface="Unica One"/>
                <a:cs typeface="Unica One"/>
                <a:sym typeface="Unica One"/>
              </a:rPr>
              <a:t>Dec 2018</a:t>
            </a:r>
            <a:endParaRPr>
              <a:solidFill>
                <a:srgbClr val="0F0F4B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cloudhopper - supply chain attack targeting HPE &amp; IBM to exploit THEIR customers</a:t>
            </a:r>
            <a:endParaRPr sz="11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3884" name="Google Shape;3884;p41"/>
          <p:cNvSpPr txBox="1"/>
          <p:nvPr/>
        </p:nvSpPr>
        <p:spPr>
          <a:xfrm>
            <a:off x="283625" y="1606025"/>
            <a:ext cx="4936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Scope One"/>
                <a:ea typeface="Scope One"/>
                <a:cs typeface="Scope One"/>
                <a:sym typeface="Scope One"/>
              </a:rPr>
              <a:t>“According to the Github discussion …. the longtime event-stream </a:t>
            </a:r>
            <a:r>
              <a:rPr lang="es" sz="1300">
                <a:solidFill>
                  <a:srgbClr val="FF0000"/>
                </a:solidFill>
                <a:latin typeface="Scope One"/>
                <a:ea typeface="Scope One"/>
                <a:cs typeface="Scope One"/>
                <a:sym typeface="Scope One"/>
              </a:rPr>
              <a:t>developer no longer had time to provide updates</a:t>
            </a:r>
            <a:r>
              <a:rPr lang="es" sz="1300">
                <a:latin typeface="Scope One"/>
                <a:ea typeface="Scope One"/>
                <a:cs typeface="Scope One"/>
                <a:sym typeface="Scope One"/>
              </a:rPr>
              <a:t>. So several months ago, </a:t>
            </a:r>
            <a:r>
              <a:rPr lang="es" sz="1300">
                <a:solidFill>
                  <a:srgbClr val="FF0000"/>
                </a:solidFill>
                <a:latin typeface="Scope One"/>
                <a:ea typeface="Scope One"/>
                <a:cs typeface="Scope One"/>
                <a:sym typeface="Scope One"/>
              </a:rPr>
              <a:t>he accepted the help of an unknown developer</a:t>
            </a:r>
            <a:r>
              <a:rPr lang="es" sz="1300">
                <a:latin typeface="Scope One"/>
                <a:ea typeface="Scope One"/>
                <a:cs typeface="Scope One"/>
                <a:sym typeface="Scope One"/>
              </a:rPr>
              <a:t>. The new developer took care to keep the backdoor from being discovered. Besides being </a:t>
            </a:r>
            <a:r>
              <a:rPr lang="es" sz="1300">
                <a:solidFill>
                  <a:srgbClr val="FF0000"/>
                </a:solidFill>
                <a:latin typeface="Scope One"/>
                <a:ea typeface="Scope One"/>
                <a:cs typeface="Scope One"/>
                <a:sym typeface="Scope One"/>
              </a:rPr>
              <a:t>gradually implemented in stages</a:t>
            </a:r>
            <a:r>
              <a:rPr lang="es" sz="1300">
                <a:latin typeface="Scope One"/>
                <a:ea typeface="Scope One"/>
                <a:cs typeface="Scope One"/>
                <a:sym typeface="Scope One"/>
              </a:rPr>
              <a:t>, it also narrowly targeted only the Copay wallet app. The malicious code was also hard to spot because the flatmap-stream </a:t>
            </a:r>
            <a:r>
              <a:rPr lang="es" sz="1300">
                <a:solidFill>
                  <a:srgbClr val="FF0000"/>
                </a:solidFill>
                <a:latin typeface="Scope One"/>
                <a:ea typeface="Scope One"/>
                <a:cs typeface="Scope One"/>
                <a:sym typeface="Scope One"/>
              </a:rPr>
              <a:t>module was encrypted</a:t>
            </a:r>
            <a:r>
              <a:rPr lang="es" sz="1300">
                <a:latin typeface="Scope One"/>
                <a:ea typeface="Scope One"/>
                <a:cs typeface="Scope One"/>
                <a:sym typeface="Scope One"/>
              </a:rPr>
              <a:t>.”</a:t>
            </a:r>
            <a:r>
              <a:rPr lang="es">
                <a:latin typeface="Scope One"/>
                <a:ea typeface="Scope One"/>
                <a:cs typeface="Scope One"/>
                <a:sym typeface="Scope One"/>
              </a:rPr>
              <a:t>                  - </a:t>
            </a:r>
            <a:r>
              <a:rPr lang="es" sz="1000">
                <a:latin typeface="Scope One"/>
                <a:ea typeface="Scope One"/>
                <a:cs typeface="Scope One"/>
                <a:sym typeface="Scope One"/>
              </a:rPr>
              <a:t>Ars Technica 11/26/2018</a:t>
            </a:r>
            <a:endParaRPr sz="1000">
              <a:latin typeface="Scope One"/>
              <a:ea typeface="Scope One"/>
              <a:cs typeface="Scope One"/>
              <a:sym typeface="Scope One"/>
            </a:endParaRPr>
          </a:p>
        </p:txBody>
      </p:sp>
      <p:pic>
        <p:nvPicPr>
          <p:cNvPr id="3885" name="Google Shape;38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698" y="1606025"/>
            <a:ext cx="599552" cy="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42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KEEPING AN EYE ON THE SUPPLY</a:t>
            </a:r>
            <a:endParaRPr/>
          </a:p>
        </p:txBody>
      </p:sp>
      <p:sp>
        <p:nvSpPr>
          <p:cNvPr id="3891" name="Google Shape;3891;p42"/>
          <p:cNvSpPr txBox="1"/>
          <p:nvPr/>
        </p:nvSpPr>
        <p:spPr>
          <a:xfrm>
            <a:off x="570550" y="1694325"/>
            <a:ext cx="39591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TO DATE these attacks seem to be very targeted, most seeking to embed </a:t>
            </a:r>
            <a:r>
              <a:rPr lang="es">
                <a:latin typeface="Scope One"/>
                <a:ea typeface="Scope One"/>
                <a:cs typeface="Scope One"/>
                <a:sym typeface="Scope One"/>
              </a:rPr>
              <a:t>cryptocurrency</a:t>
            </a:r>
            <a:r>
              <a:rPr lang="es">
                <a:latin typeface="Scope One"/>
                <a:ea typeface="Scope One"/>
                <a:cs typeface="Scope One"/>
                <a:sym typeface="Scope One"/>
              </a:rPr>
              <a:t> miners or to redistribute malware to execute 2nd-stage attacks/move laterally post-compromise.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My PERSONAL favourite being DORKBOT, an IRC-based worm that seeks to scrape sensitive info and conduct DDoS attacks  IRC.4EVA,YO!</a:t>
            </a:r>
            <a:endParaRPr i="1" sz="12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3892" name="Google Shape;3892;p42"/>
          <p:cNvSpPr txBox="1"/>
          <p:nvPr/>
        </p:nvSpPr>
        <p:spPr>
          <a:xfrm>
            <a:off x="0" y="4797700"/>
            <a:ext cx="8195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https://www.mhlnews.com/global-supply-chain/article/22055712/supply-chain-facing-increased-cyber-attacks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https://www.microsoft.com/security/blog/2019/10/16/guarding-against-supply-chain-attacks-part-1-big-picture/</a:t>
            </a:r>
            <a:endParaRPr sz="1000"/>
          </a:p>
        </p:txBody>
      </p:sp>
      <p:sp>
        <p:nvSpPr>
          <p:cNvPr id="3893" name="Google Shape;3893;p42"/>
          <p:cNvSpPr txBox="1"/>
          <p:nvPr/>
        </p:nvSpPr>
        <p:spPr>
          <a:xfrm>
            <a:off x="4840950" y="1284250"/>
            <a:ext cx="3457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cope One"/>
                <a:ea typeface="Scope One"/>
                <a:cs typeface="Scope One"/>
                <a:sym typeface="Scope One"/>
              </a:rPr>
              <a:t>In a 2019 report, Symantec observed supply chain attacks rose 78% in 2018.</a:t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Scope One"/>
                <a:ea typeface="Scope One"/>
                <a:cs typeface="Scope One"/>
                <a:sym typeface="Scope One"/>
              </a:rPr>
              <a:t>I’m “eagerly” waiting for this year’s iteration of that research.</a:t>
            </a:r>
            <a:endParaRPr i="1" sz="1200"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43"/>
          <p:cNvSpPr txBox="1"/>
          <p:nvPr>
            <p:ph idx="1" type="subTitle"/>
          </p:nvPr>
        </p:nvSpPr>
        <p:spPr>
          <a:xfrm>
            <a:off x="876300" y="3723425"/>
            <a:ext cx="28674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/>
              <a:t>Conclusions, Advice, and shoulders to cry upon</a:t>
            </a:r>
            <a:endParaRPr b="1"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43"/>
          <p:cNvSpPr txBox="1"/>
          <p:nvPr>
            <p:ph idx="2" type="title"/>
          </p:nvPr>
        </p:nvSpPr>
        <p:spPr>
          <a:xfrm>
            <a:off x="890275" y="2781250"/>
            <a:ext cx="28674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 great </a:t>
            </a:r>
            <a:r>
              <a:rPr lang="es">
                <a:solidFill>
                  <a:srgbClr val="753E93"/>
                </a:solidFill>
              </a:rPr>
              <a:t>headline: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3900" name="Google Shape;3900;p43"/>
          <p:cNvSpPr txBox="1"/>
          <p:nvPr>
            <p:ph type="title"/>
          </p:nvPr>
        </p:nvSpPr>
        <p:spPr>
          <a:xfrm>
            <a:off x="1735895" y="2197945"/>
            <a:ext cx="116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44"/>
          <p:cNvSpPr txBox="1"/>
          <p:nvPr>
            <p:ph type="title"/>
          </p:nvPr>
        </p:nvSpPr>
        <p:spPr>
          <a:xfrm flipH="1">
            <a:off x="4104500" y="29493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753E93"/>
                </a:solidFill>
              </a:rPr>
              <a:t>WHERE</a:t>
            </a:r>
            <a:endParaRPr>
              <a:solidFill>
                <a:srgbClr val="753E9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You get your software </a:t>
            </a:r>
            <a:r>
              <a:rPr lang="es">
                <a:solidFill>
                  <a:srgbClr val="753E93"/>
                </a:solidFill>
              </a:rPr>
              <a:t>Matters</a:t>
            </a:r>
            <a:r>
              <a:rPr lang="es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44"/>
          <p:cNvSpPr txBox="1"/>
          <p:nvPr>
            <p:ph idx="1" type="subTitle"/>
          </p:nvPr>
        </p:nvSpPr>
        <p:spPr>
          <a:xfrm flipH="1">
            <a:off x="6770900" y="3624025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What can you do to protect yourself and your customers?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7" name="Google Shape;3907;p44"/>
          <p:cNvGrpSpPr/>
          <p:nvPr/>
        </p:nvGrpSpPr>
        <p:grpSpPr>
          <a:xfrm>
            <a:off x="124382" y="2284416"/>
            <a:ext cx="4660005" cy="2859045"/>
            <a:chOff x="2595459" y="3346789"/>
            <a:chExt cx="3432784" cy="1855799"/>
          </a:xfrm>
        </p:grpSpPr>
        <p:grpSp>
          <p:nvGrpSpPr>
            <p:cNvPr id="3908" name="Google Shape;3908;p44"/>
            <p:cNvGrpSpPr/>
            <p:nvPr/>
          </p:nvGrpSpPr>
          <p:grpSpPr>
            <a:xfrm>
              <a:off x="2595459" y="3346789"/>
              <a:ext cx="3432784" cy="1855799"/>
              <a:chOff x="5422915" y="5925383"/>
              <a:chExt cx="7319370" cy="3955242"/>
            </a:xfrm>
          </p:grpSpPr>
          <p:grpSp>
            <p:nvGrpSpPr>
              <p:cNvPr id="3909" name="Google Shape;3909;p44"/>
              <p:cNvGrpSpPr/>
              <p:nvPr/>
            </p:nvGrpSpPr>
            <p:grpSpPr>
              <a:xfrm>
                <a:off x="5422915" y="5925383"/>
                <a:ext cx="7319370" cy="3828415"/>
                <a:chOff x="5422915" y="5925383"/>
                <a:chExt cx="7319370" cy="3828415"/>
              </a:xfrm>
            </p:grpSpPr>
            <p:sp>
              <p:nvSpPr>
                <p:cNvPr id="3910" name="Google Shape;3910;p44"/>
                <p:cNvSpPr/>
                <p:nvPr/>
              </p:nvSpPr>
              <p:spPr>
                <a:xfrm>
                  <a:off x="5422915" y="5925383"/>
                  <a:ext cx="1830704" cy="3828415"/>
                </a:xfrm>
                <a:custGeom>
                  <a:rect b="b" l="l" r="r" t="t"/>
                  <a:pathLst>
                    <a:path extrusionOk="0" h="3828415" w="1830704">
                      <a:moveTo>
                        <a:pt x="915263" y="0"/>
                      </a:moveTo>
                      <a:lnTo>
                        <a:pt x="0" y="766279"/>
                      </a:lnTo>
                      <a:lnTo>
                        <a:pt x="0" y="3828211"/>
                      </a:lnTo>
                      <a:lnTo>
                        <a:pt x="1830489" y="3828211"/>
                      </a:lnTo>
                      <a:lnTo>
                        <a:pt x="1830489" y="766279"/>
                      </a:lnTo>
                      <a:lnTo>
                        <a:pt x="915263" y="0"/>
                      </a:lnTo>
                      <a:close/>
                    </a:path>
                  </a:pathLst>
                </a:custGeom>
                <a:solidFill>
                  <a:srgbClr val="0F0F4B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1" name="Google Shape;3911;p44"/>
                <p:cNvSpPr/>
                <p:nvPr/>
              </p:nvSpPr>
              <p:spPr>
                <a:xfrm>
                  <a:off x="7250540" y="5925383"/>
                  <a:ext cx="1830704" cy="3828415"/>
                </a:xfrm>
                <a:custGeom>
                  <a:rect b="b" l="l" r="r" t="t"/>
                  <a:pathLst>
                    <a:path extrusionOk="0" h="3828415" w="1830704">
                      <a:moveTo>
                        <a:pt x="915263" y="0"/>
                      </a:moveTo>
                      <a:lnTo>
                        <a:pt x="0" y="766279"/>
                      </a:lnTo>
                      <a:lnTo>
                        <a:pt x="0" y="3828211"/>
                      </a:lnTo>
                      <a:lnTo>
                        <a:pt x="1830539" y="3828211"/>
                      </a:lnTo>
                      <a:lnTo>
                        <a:pt x="1830539" y="766279"/>
                      </a:lnTo>
                      <a:lnTo>
                        <a:pt x="915263" y="0"/>
                      </a:lnTo>
                      <a:close/>
                    </a:path>
                  </a:pathLst>
                </a:custGeom>
                <a:solidFill>
                  <a:srgbClr val="484991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2" name="Google Shape;3912;p44"/>
                <p:cNvSpPr/>
                <p:nvPr/>
              </p:nvSpPr>
              <p:spPr>
                <a:xfrm>
                  <a:off x="9081077" y="5925383"/>
                  <a:ext cx="1830704" cy="3828415"/>
                </a:xfrm>
                <a:custGeom>
                  <a:rect b="b" l="l" r="r" t="t"/>
                  <a:pathLst>
                    <a:path extrusionOk="0" h="3828415" w="1830704">
                      <a:moveTo>
                        <a:pt x="915263" y="0"/>
                      </a:moveTo>
                      <a:lnTo>
                        <a:pt x="0" y="766279"/>
                      </a:lnTo>
                      <a:lnTo>
                        <a:pt x="0" y="3828211"/>
                      </a:lnTo>
                      <a:lnTo>
                        <a:pt x="1830501" y="3828211"/>
                      </a:lnTo>
                      <a:lnTo>
                        <a:pt x="1830501" y="766279"/>
                      </a:lnTo>
                      <a:lnTo>
                        <a:pt x="915263" y="0"/>
                      </a:lnTo>
                      <a:close/>
                    </a:path>
                  </a:pathLst>
                </a:custGeom>
                <a:solidFill>
                  <a:srgbClr val="753E93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3" name="Google Shape;3913;p44"/>
                <p:cNvSpPr/>
                <p:nvPr/>
              </p:nvSpPr>
              <p:spPr>
                <a:xfrm>
                  <a:off x="10911581" y="5925383"/>
                  <a:ext cx="1830704" cy="3828415"/>
                </a:xfrm>
                <a:custGeom>
                  <a:rect b="b" l="l" r="r" t="t"/>
                  <a:pathLst>
                    <a:path extrusionOk="0" h="3828415" w="1830704">
                      <a:moveTo>
                        <a:pt x="915263" y="0"/>
                      </a:moveTo>
                      <a:lnTo>
                        <a:pt x="0" y="766279"/>
                      </a:lnTo>
                      <a:lnTo>
                        <a:pt x="0" y="3828211"/>
                      </a:lnTo>
                      <a:lnTo>
                        <a:pt x="1830514" y="3828211"/>
                      </a:lnTo>
                      <a:lnTo>
                        <a:pt x="1830514" y="766279"/>
                      </a:lnTo>
                      <a:lnTo>
                        <a:pt x="915263" y="0"/>
                      </a:lnTo>
                      <a:close/>
                    </a:path>
                  </a:pathLst>
                </a:custGeom>
                <a:solidFill>
                  <a:srgbClr val="4F2F7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4" name="Google Shape;3914;p44"/>
              <p:cNvGrpSpPr/>
              <p:nvPr/>
            </p:nvGrpSpPr>
            <p:grpSpPr>
              <a:xfrm>
                <a:off x="5816446" y="6634411"/>
                <a:ext cx="4488652" cy="3246213"/>
                <a:chOff x="5816446" y="6634411"/>
                <a:chExt cx="4488652" cy="3246213"/>
              </a:xfrm>
            </p:grpSpPr>
            <p:sp>
              <p:nvSpPr>
                <p:cNvPr id="3915" name="Google Shape;3915;p44"/>
                <p:cNvSpPr/>
                <p:nvPr/>
              </p:nvSpPr>
              <p:spPr>
                <a:xfrm>
                  <a:off x="5816446" y="6634411"/>
                  <a:ext cx="681354" cy="0"/>
                </a:xfrm>
                <a:custGeom>
                  <a:rect b="b" l="l" r="r" t="t"/>
                  <a:pathLst>
                    <a:path extrusionOk="0" h="120000" w="681354">
                      <a:moveTo>
                        <a:pt x="0" y="0"/>
                      </a:moveTo>
                      <a:lnTo>
                        <a:pt x="681342" y="0"/>
                      </a:lnTo>
                    </a:path>
                  </a:pathLst>
                </a:custGeom>
                <a:noFill/>
                <a:ln cap="flat" cmpd="sng" w="25400">
                  <a:solidFill>
                    <a:srgbClr val="0F0F4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6" name="Google Shape;3916;p44"/>
                <p:cNvSpPr/>
                <p:nvPr/>
              </p:nvSpPr>
              <p:spPr>
                <a:xfrm>
                  <a:off x="9623743" y="9880624"/>
                  <a:ext cx="681354" cy="0"/>
                </a:xfrm>
                <a:custGeom>
                  <a:rect b="b" l="l" r="r" t="t"/>
                  <a:pathLst>
                    <a:path extrusionOk="0" h="120000" w="681354">
                      <a:moveTo>
                        <a:pt x="0" y="0"/>
                      </a:moveTo>
                      <a:lnTo>
                        <a:pt x="681342" y="0"/>
                      </a:lnTo>
                    </a:path>
                  </a:pathLst>
                </a:custGeom>
                <a:noFill/>
                <a:ln cap="flat" cmpd="sng" w="25400">
                  <a:solidFill>
                    <a:srgbClr val="753E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917" name="Google Shape;3917;p44"/>
            <p:cNvSpPr/>
            <p:nvPr/>
          </p:nvSpPr>
          <p:spPr>
            <a:xfrm>
              <a:off x="4585356" y="3795363"/>
              <a:ext cx="280146" cy="278236"/>
            </a:xfrm>
            <a:custGeom>
              <a:rect b="b" l="l" r="r" t="t"/>
              <a:pathLst>
                <a:path extrusionOk="0" h="12673" w="1276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8" name="Google Shape;3918;p44"/>
          <p:cNvSpPr txBox="1"/>
          <p:nvPr/>
        </p:nvSpPr>
        <p:spPr>
          <a:xfrm>
            <a:off x="179175" y="3607625"/>
            <a:ext cx="10077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Only download software from KNOWN good sources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19" name="Google Shape;3919;p44"/>
          <p:cNvSpPr txBox="1"/>
          <p:nvPr/>
        </p:nvSpPr>
        <p:spPr>
          <a:xfrm>
            <a:off x="1367825" y="3617875"/>
            <a:ext cx="10077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Dedicate resources (people, tools, infra) to the projects that matter to you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20" name="Google Shape;3920;p44"/>
          <p:cNvSpPr txBox="1"/>
          <p:nvPr/>
        </p:nvSpPr>
        <p:spPr>
          <a:xfrm>
            <a:off x="2556475" y="3617875"/>
            <a:ext cx="10077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Conduct your own scans/assessments to ensure code meets your quality standards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21" name="Google Shape;3921;p44"/>
          <p:cNvSpPr txBox="1"/>
          <p:nvPr/>
        </p:nvSpPr>
        <p:spPr>
          <a:xfrm>
            <a:off x="3697975" y="3617875"/>
            <a:ext cx="10077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Partner with an OSS vendor you can hold accountable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3922" name="Google Shape;3922;p44"/>
          <p:cNvGrpSpPr/>
          <p:nvPr/>
        </p:nvGrpSpPr>
        <p:grpSpPr>
          <a:xfrm>
            <a:off x="442946" y="2920548"/>
            <a:ext cx="480162" cy="518279"/>
            <a:chOff x="-59100700" y="1911950"/>
            <a:chExt cx="315875" cy="319000"/>
          </a:xfrm>
        </p:grpSpPr>
        <p:sp>
          <p:nvSpPr>
            <p:cNvPr id="3923" name="Google Shape;3923;p44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4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4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4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4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4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4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4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4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4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3" name="Google Shape;3933;p44"/>
          <p:cNvSpPr/>
          <p:nvPr/>
        </p:nvSpPr>
        <p:spPr>
          <a:xfrm>
            <a:off x="1624375" y="2922320"/>
            <a:ext cx="480162" cy="518278"/>
          </a:xfrm>
          <a:custGeom>
            <a:rect b="b" l="l" r="r" t="t"/>
            <a:pathLst>
              <a:path extrusionOk="0" h="12634" w="12635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4" name="Google Shape;3934;p44"/>
          <p:cNvGrpSpPr/>
          <p:nvPr/>
        </p:nvGrpSpPr>
        <p:grpSpPr>
          <a:xfrm>
            <a:off x="3970610" y="2921719"/>
            <a:ext cx="450498" cy="441873"/>
            <a:chOff x="-61784125" y="1931250"/>
            <a:chExt cx="316650" cy="317050"/>
          </a:xfrm>
        </p:grpSpPr>
        <p:sp>
          <p:nvSpPr>
            <p:cNvPr id="3935" name="Google Shape;3935;p44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4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4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4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39" name="Google Shape;39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189" y="2577189"/>
            <a:ext cx="313263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4" name="Google Shape;3944;p45"/>
          <p:cNvGrpSpPr/>
          <p:nvPr/>
        </p:nvGrpSpPr>
        <p:grpSpPr>
          <a:xfrm flipH="1" rot="7560219">
            <a:off x="-733725" y="-432469"/>
            <a:ext cx="1746097" cy="1763524"/>
            <a:chOff x="1977150" y="891025"/>
            <a:chExt cx="255500" cy="258050"/>
          </a:xfrm>
        </p:grpSpPr>
        <p:sp>
          <p:nvSpPr>
            <p:cNvPr id="3945" name="Google Shape;3945;p45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5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5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84" name="Google Shape;39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5" name="Google Shape;3985;p45"/>
          <p:cNvSpPr txBox="1"/>
          <p:nvPr/>
        </p:nvSpPr>
        <p:spPr>
          <a:xfrm>
            <a:off x="6950650" y="428725"/>
            <a:ext cx="18900" cy="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3986" name="Google Shape;3986;p45"/>
          <p:cNvSpPr txBox="1"/>
          <p:nvPr/>
        </p:nvSpPr>
        <p:spPr>
          <a:xfrm>
            <a:off x="299900" y="2030200"/>
            <a:ext cx="19971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...Enhance your calm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87" name="Google Shape;3987;p45"/>
          <p:cNvSpPr txBox="1"/>
          <p:nvPr/>
        </p:nvSpPr>
        <p:spPr>
          <a:xfrm>
            <a:off x="6801600" y="2747825"/>
            <a:ext cx="19971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keep breathing, it’ll all be OK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46"/>
          <p:cNvSpPr txBox="1"/>
          <p:nvPr>
            <p:ph type="title"/>
          </p:nvPr>
        </p:nvSpPr>
        <p:spPr>
          <a:xfrm>
            <a:off x="4337050" y="330150"/>
            <a:ext cx="43734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Sometimes, reviewing </a:t>
            </a:r>
            <a:r>
              <a:rPr lang="es">
                <a:solidFill>
                  <a:srgbClr val="753E93"/>
                </a:solidFill>
              </a:rPr>
              <a:t>concepts </a:t>
            </a:r>
            <a:r>
              <a:rPr lang="es"/>
              <a:t>is a good idea</a:t>
            </a:r>
            <a:endParaRPr/>
          </a:p>
        </p:txBody>
      </p:sp>
      <p:sp>
        <p:nvSpPr>
          <p:cNvPr id="3993" name="Google Shape;3993;p46"/>
          <p:cNvSpPr/>
          <p:nvPr/>
        </p:nvSpPr>
        <p:spPr>
          <a:xfrm>
            <a:off x="508000" y="1924050"/>
            <a:ext cx="1193700" cy="11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46"/>
          <p:cNvSpPr/>
          <p:nvPr/>
        </p:nvSpPr>
        <p:spPr>
          <a:xfrm>
            <a:off x="508000" y="339725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F2F79"/>
              </a:solidFill>
            </a:endParaRPr>
          </a:p>
        </p:txBody>
      </p:sp>
      <p:sp>
        <p:nvSpPr>
          <p:cNvPr id="3995" name="Google Shape;3995;p46"/>
          <p:cNvSpPr/>
          <p:nvPr/>
        </p:nvSpPr>
        <p:spPr>
          <a:xfrm>
            <a:off x="2032000" y="192405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0F0F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46"/>
          <p:cNvSpPr/>
          <p:nvPr/>
        </p:nvSpPr>
        <p:spPr>
          <a:xfrm>
            <a:off x="2032000" y="3397250"/>
            <a:ext cx="1193700" cy="11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46"/>
          <p:cNvSpPr/>
          <p:nvPr/>
        </p:nvSpPr>
        <p:spPr>
          <a:xfrm>
            <a:off x="3556000" y="1924050"/>
            <a:ext cx="1193700" cy="11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46"/>
          <p:cNvSpPr/>
          <p:nvPr/>
        </p:nvSpPr>
        <p:spPr>
          <a:xfrm>
            <a:off x="3556000" y="339725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484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46"/>
          <p:cNvSpPr/>
          <p:nvPr/>
        </p:nvSpPr>
        <p:spPr>
          <a:xfrm>
            <a:off x="5080000" y="1924050"/>
            <a:ext cx="1193700" cy="11937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46"/>
          <p:cNvSpPr/>
          <p:nvPr/>
        </p:nvSpPr>
        <p:spPr>
          <a:xfrm>
            <a:off x="5080000" y="3397250"/>
            <a:ext cx="1193700" cy="11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46"/>
          <p:cNvSpPr txBox="1"/>
          <p:nvPr/>
        </p:nvSpPr>
        <p:spPr>
          <a:xfrm>
            <a:off x="5080000" y="3566900"/>
            <a:ext cx="1193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YOU ARE NOT ALONE</a:t>
            </a:r>
            <a:endParaRPr sz="1200"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Not only are OSS-communities welcoming, so are orgs like FIRST!  </a:t>
            </a:r>
            <a:endParaRPr sz="9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4002" name="Google Shape;4002;p46"/>
          <p:cNvSpPr txBox="1"/>
          <p:nvPr/>
        </p:nvSpPr>
        <p:spPr>
          <a:xfrm>
            <a:off x="3571400" y="2087400"/>
            <a:ext cx="11937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84991"/>
                </a:solidFill>
                <a:latin typeface="Unica One"/>
                <a:ea typeface="Unica One"/>
                <a:cs typeface="Unica One"/>
                <a:sym typeface="Unica One"/>
              </a:rPr>
              <a:t>OSS COMMUNITIES ARE THRIVING</a:t>
            </a:r>
            <a:endParaRPr sz="1200">
              <a:solidFill>
                <a:srgbClr val="48499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Dozens of new projects come online daily</a:t>
            </a:r>
            <a:endParaRPr sz="9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4003" name="Google Shape;4003;p46"/>
          <p:cNvSpPr txBox="1"/>
          <p:nvPr/>
        </p:nvSpPr>
        <p:spPr>
          <a:xfrm>
            <a:off x="2032000" y="3484400"/>
            <a:ext cx="11457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F0F4B"/>
                </a:solidFill>
                <a:latin typeface="Unica One"/>
                <a:ea typeface="Unica One"/>
                <a:cs typeface="Unica One"/>
                <a:sym typeface="Unica One"/>
              </a:rPr>
              <a:t>Supply chain</a:t>
            </a:r>
            <a:endParaRPr sz="1200">
              <a:solidFill>
                <a:srgbClr val="0F0F4B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YOU get to hold your customers’ oss-cyber risk (yay you!).  Inspect where your code comes from and how it changes</a:t>
            </a:r>
            <a:endParaRPr sz="900"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4004" name="Google Shape;4004;p46"/>
          <p:cNvSpPr txBox="1"/>
          <p:nvPr/>
        </p:nvSpPr>
        <p:spPr>
          <a:xfrm>
            <a:off x="555975" y="2087400"/>
            <a:ext cx="1145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53E93"/>
                </a:solidFill>
                <a:latin typeface="Unica One"/>
                <a:ea typeface="Unica One"/>
                <a:cs typeface="Unica One"/>
                <a:sym typeface="Unica One"/>
              </a:rPr>
              <a:t>KNOW THYSELF</a:t>
            </a:r>
            <a:endParaRPr sz="1200">
              <a:solidFill>
                <a:srgbClr val="753E9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B5B5F"/>
                </a:solidFill>
                <a:latin typeface="Scope One"/>
                <a:ea typeface="Scope One"/>
                <a:cs typeface="Scope One"/>
                <a:sym typeface="Scope One"/>
              </a:rPr>
              <a:t>If you do not understand what makes up your products, how can you protect them?</a:t>
            </a:r>
            <a:endParaRPr sz="900"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4005" name="Google Shape;4005;p46"/>
          <p:cNvGrpSpPr/>
          <p:nvPr/>
        </p:nvGrpSpPr>
        <p:grpSpPr>
          <a:xfrm>
            <a:off x="964774" y="2381775"/>
            <a:ext cx="4852152" cy="1751372"/>
            <a:chOff x="964774" y="2381775"/>
            <a:chExt cx="4852152" cy="1751372"/>
          </a:xfrm>
        </p:grpSpPr>
        <p:sp>
          <p:nvSpPr>
            <p:cNvPr id="4006" name="Google Shape;4006;p46"/>
            <p:cNvSpPr/>
            <p:nvPr/>
          </p:nvSpPr>
          <p:spPr>
            <a:xfrm>
              <a:off x="5536781" y="2381775"/>
              <a:ext cx="280146" cy="278236"/>
            </a:xfrm>
            <a:custGeom>
              <a:rect b="b" l="l" r="r" t="t"/>
              <a:pathLst>
                <a:path extrusionOk="0" h="12673" w="1276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46"/>
            <p:cNvSpPr/>
            <p:nvPr/>
          </p:nvSpPr>
          <p:spPr>
            <a:xfrm>
              <a:off x="964774" y="3855198"/>
              <a:ext cx="280168" cy="277797"/>
            </a:xfrm>
            <a:custGeom>
              <a:rect b="b" l="l" r="r" t="t"/>
              <a:pathLst>
                <a:path extrusionOk="0" h="12653" w="12761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46"/>
            <p:cNvSpPr/>
            <p:nvPr/>
          </p:nvSpPr>
          <p:spPr>
            <a:xfrm>
              <a:off x="4031795" y="3855065"/>
              <a:ext cx="242120" cy="278082"/>
            </a:xfrm>
            <a:custGeom>
              <a:rect b="b" l="l" r="r" t="t"/>
              <a:pathLst>
                <a:path extrusionOk="0" h="12666" w="11028">
                  <a:moveTo>
                    <a:pt x="8538" y="820"/>
                  </a:moveTo>
                  <a:lnTo>
                    <a:pt x="8538" y="2710"/>
                  </a:lnTo>
                  <a:lnTo>
                    <a:pt x="8412" y="2584"/>
                  </a:lnTo>
                  <a:cubicBezTo>
                    <a:pt x="8333" y="2505"/>
                    <a:pt x="8223" y="2466"/>
                    <a:pt x="8113" y="2466"/>
                  </a:cubicBezTo>
                  <a:cubicBezTo>
                    <a:pt x="8003" y="2466"/>
                    <a:pt x="7892" y="2505"/>
                    <a:pt x="7814" y="2584"/>
                  </a:cubicBezTo>
                  <a:lnTo>
                    <a:pt x="7719" y="2710"/>
                  </a:lnTo>
                  <a:lnTo>
                    <a:pt x="7719" y="820"/>
                  </a:lnTo>
                  <a:close/>
                  <a:moveTo>
                    <a:pt x="10177" y="820"/>
                  </a:moveTo>
                  <a:lnTo>
                    <a:pt x="10177" y="9357"/>
                  </a:lnTo>
                  <a:lnTo>
                    <a:pt x="2458" y="9357"/>
                  </a:lnTo>
                  <a:lnTo>
                    <a:pt x="2458" y="820"/>
                  </a:lnTo>
                  <a:lnTo>
                    <a:pt x="6869" y="820"/>
                  </a:lnTo>
                  <a:lnTo>
                    <a:pt x="6869" y="3687"/>
                  </a:lnTo>
                  <a:cubicBezTo>
                    <a:pt x="6869" y="3813"/>
                    <a:pt x="6932" y="3970"/>
                    <a:pt x="7026" y="4033"/>
                  </a:cubicBezTo>
                  <a:cubicBezTo>
                    <a:pt x="7100" y="4093"/>
                    <a:pt x="7196" y="4124"/>
                    <a:pt x="7292" y="4124"/>
                  </a:cubicBezTo>
                  <a:cubicBezTo>
                    <a:pt x="7400" y="4124"/>
                    <a:pt x="7510" y="4085"/>
                    <a:pt x="7593" y="4002"/>
                  </a:cubicBezTo>
                  <a:lnTo>
                    <a:pt x="8129" y="3466"/>
                  </a:lnTo>
                  <a:lnTo>
                    <a:pt x="8664" y="3970"/>
                  </a:lnTo>
                  <a:cubicBezTo>
                    <a:pt x="8719" y="4024"/>
                    <a:pt x="8844" y="4102"/>
                    <a:pt x="8958" y="4102"/>
                  </a:cubicBezTo>
                  <a:cubicBezTo>
                    <a:pt x="8976" y="4102"/>
                    <a:pt x="8994" y="4100"/>
                    <a:pt x="9011" y="4096"/>
                  </a:cubicBezTo>
                  <a:cubicBezTo>
                    <a:pt x="9200" y="4033"/>
                    <a:pt x="9357" y="3876"/>
                    <a:pt x="9357" y="3687"/>
                  </a:cubicBezTo>
                  <a:lnTo>
                    <a:pt x="9357" y="820"/>
                  </a:lnTo>
                  <a:close/>
                  <a:moveTo>
                    <a:pt x="1639" y="851"/>
                  </a:moveTo>
                  <a:lnTo>
                    <a:pt x="1639" y="9326"/>
                  </a:lnTo>
                  <a:cubicBezTo>
                    <a:pt x="1355" y="9326"/>
                    <a:pt x="1103" y="9389"/>
                    <a:pt x="820" y="9546"/>
                  </a:cubicBezTo>
                  <a:lnTo>
                    <a:pt x="820" y="2017"/>
                  </a:lnTo>
                  <a:cubicBezTo>
                    <a:pt x="820" y="1481"/>
                    <a:pt x="1166" y="1040"/>
                    <a:pt x="1639" y="851"/>
                  </a:cubicBezTo>
                  <a:close/>
                  <a:moveTo>
                    <a:pt x="10145" y="10177"/>
                  </a:moveTo>
                  <a:lnTo>
                    <a:pt x="10145" y="11846"/>
                  </a:lnTo>
                  <a:lnTo>
                    <a:pt x="1639" y="11846"/>
                  </a:lnTo>
                  <a:cubicBezTo>
                    <a:pt x="1166" y="11846"/>
                    <a:pt x="820" y="11500"/>
                    <a:pt x="820" y="11027"/>
                  </a:cubicBezTo>
                  <a:cubicBezTo>
                    <a:pt x="820" y="10555"/>
                    <a:pt x="1166" y="10177"/>
                    <a:pt x="1639" y="10177"/>
                  </a:cubicBezTo>
                  <a:close/>
                  <a:moveTo>
                    <a:pt x="1985" y="0"/>
                  </a:moveTo>
                  <a:cubicBezTo>
                    <a:pt x="851" y="32"/>
                    <a:pt x="0" y="946"/>
                    <a:pt x="0" y="2017"/>
                  </a:cubicBezTo>
                  <a:lnTo>
                    <a:pt x="0" y="11027"/>
                  </a:lnTo>
                  <a:cubicBezTo>
                    <a:pt x="0" y="11909"/>
                    <a:pt x="725" y="12665"/>
                    <a:pt x="1639" y="12665"/>
                  </a:cubicBezTo>
                  <a:lnTo>
                    <a:pt x="10618" y="12665"/>
                  </a:lnTo>
                  <a:cubicBezTo>
                    <a:pt x="10870" y="12665"/>
                    <a:pt x="11027" y="12476"/>
                    <a:pt x="11027" y="12224"/>
                  </a:cubicBezTo>
                  <a:lnTo>
                    <a:pt x="11027" y="379"/>
                  </a:lnTo>
                  <a:cubicBezTo>
                    <a:pt x="11027" y="189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46"/>
            <p:cNvSpPr/>
            <p:nvPr/>
          </p:nvSpPr>
          <p:spPr>
            <a:xfrm>
              <a:off x="2488783" y="2390724"/>
              <a:ext cx="280146" cy="279465"/>
            </a:xfrm>
            <a:custGeom>
              <a:rect b="b" l="l" r="r" t="t"/>
              <a:pathLst>
                <a:path extrusionOk="0" h="12729" w="1276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10" name="Google Shape;40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363" y="3636798"/>
            <a:ext cx="492984" cy="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p47"/>
          <p:cNvSpPr txBox="1"/>
          <p:nvPr>
            <p:ph type="ctrTitle"/>
          </p:nvPr>
        </p:nvSpPr>
        <p:spPr>
          <a:xfrm>
            <a:off x="391150" y="1408513"/>
            <a:ext cx="8342700" cy="14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4016" name="Google Shape;4016;p47"/>
          <p:cNvSpPr txBox="1"/>
          <p:nvPr>
            <p:ph idx="1" type="subTitle"/>
          </p:nvPr>
        </p:nvSpPr>
        <p:spPr>
          <a:xfrm>
            <a:off x="2217050" y="2759750"/>
            <a:ext cx="4690800" cy="17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crob_at_redhat_dot_com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@RedHatCRob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the interwebs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7" name="Google Shape;4017;p47"/>
          <p:cNvGrpSpPr/>
          <p:nvPr/>
        </p:nvGrpSpPr>
        <p:grpSpPr>
          <a:xfrm rot="-3173619">
            <a:off x="5187168" y="1331847"/>
            <a:ext cx="404019" cy="908554"/>
            <a:chOff x="619975" y="3437025"/>
            <a:chExt cx="232225" cy="522225"/>
          </a:xfrm>
        </p:grpSpPr>
        <p:sp>
          <p:nvSpPr>
            <p:cNvPr id="4018" name="Google Shape;4018;p47"/>
            <p:cNvSpPr/>
            <p:nvPr/>
          </p:nvSpPr>
          <p:spPr>
            <a:xfrm>
              <a:off x="640900" y="3833650"/>
              <a:ext cx="190375" cy="125600"/>
            </a:xfrm>
            <a:custGeom>
              <a:rect b="b" l="l" r="r" t="t"/>
              <a:pathLst>
                <a:path extrusionOk="0" h="5024" w="7615">
                  <a:moveTo>
                    <a:pt x="4342" y="1"/>
                  </a:moveTo>
                  <a:cubicBezTo>
                    <a:pt x="4342" y="1"/>
                    <a:pt x="7615" y="2182"/>
                    <a:pt x="3809" y="5024"/>
                  </a:cubicBezTo>
                  <a:cubicBezTo>
                    <a:pt x="0" y="2182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47"/>
            <p:cNvSpPr/>
            <p:nvPr/>
          </p:nvSpPr>
          <p:spPr>
            <a:xfrm>
              <a:off x="673475" y="3833650"/>
              <a:ext cx="125000" cy="82350"/>
            </a:xfrm>
            <a:custGeom>
              <a:rect b="b" l="l" r="r" t="t"/>
              <a:pathLst>
                <a:path extrusionOk="0" h="3294" w="5000">
                  <a:moveTo>
                    <a:pt x="2855" y="1"/>
                  </a:moveTo>
                  <a:cubicBezTo>
                    <a:pt x="2855" y="1"/>
                    <a:pt x="5000" y="1428"/>
                    <a:pt x="2506" y="3293"/>
                  </a:cubicBezTo>
                  <a:cubicBezTo>
                    <a:pt x="1" y="1428"/>
                    <a:pt x="2154" y="1"/>
                    <a:pt x="2154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47"/>
            <p:cNvSpPr/>
            <p:nvPr/>
          </p:nvSpPr>
          <p:spPr>
            <a:xfrm>
              <a:off x="699225" y="3833650"/>
              <a:ext cx="73625" cy="48525"/>
            </a:xfrm>
            <a:custGeom>
              <a:rect b="b" l="l" r="r" t="t"/>
              <a:pathLst>
                <a:path extrusionOk="0" h="1941" w="2945">
                  <a:moveTo>
                    <a:pt x="1681" y="1"/>
                  </a:moveTo>
                  <a:cubicBezTo>
                    <a:pt x="1681" y="1"/>
                    <a:pt x="2944" y="845"/>
                    <a:pt x="1476" y="1940"/>
                  </a:cubicBezTo>
                  <a:cubicBezTo>
                    <a:pt x="0" y="841"/>
                    <a:pt x="1271" y="1"/>
                    <a:pt x="1271" y="1"/>
                  </a:cubicBezTo>
                  <a:close/>
                </a:path>
              </a:pathLst>
            </a:custGeom>
            <a:solidFill>
              <a:srgbClr val="592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47"/>
            <p:cNvSpPr/>
            <p:nvPr/>
          </p:nvSpPr>
          <p:spPr>
            <a:xfrm>
              <a:off x="619975" y="3715975"/>
              <a:ext cx="83575" cy="139850"/>
            </a:xfrm>
            <a:custGeom>
              <a:rect b="b" l="l" r="r" t="t"/>
              <a:pathLst>
                <a:path extrusionOk="0" h="5594" w="3343">
                  <a:moveTo>
                    <a:pt x="1854" y="0"/>
                  </a:moveTo>
                  <a:lnTo>
                    <a:pt x="398" y="2461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93"/>
                  </a:lnTo>
                  <a:cubicBezTo>
                    <a:pt x="1145" y="5392"/>
                    <a:pt x="1682" y="4868"/>
                    <a:pt x="1801" y="4183"/>
                  </a:cubicBezTo>
                  <a:lnTo>
                    <a:pt x="1801" y="4179"/>
                  </a:lnTo>
                  <a:lnTo>
                    <a:pt x="3342" y="3457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47"/>
            <p:cNvSpPr/>
            <p:nvPr/>
          </p:nvSpPr>
          <p:spPr>
            <a:xfrm>
              <a:off x="619975" y="3715875"/>
              <a:ext cx="46475" cy="139750"/>
            </a:xfrm>
            <a:custGeom>
              <a:rect b="b" l="l" r="r" t="t"/>
              <a:pathLst>
                <a:path extrusionOk="0" h="5590" w="1859">
                  <a:moveTo>
                    <a:pt x="411" y="4207"/>
                  </a:moveTo>
                  <a:cubicBezTo>
                    <a:pt x="308" y="3633"/>
                    <a:pt x="411" y="2973"/>
                    <a:pt x="652" y="2428"/>
                  </a:cubicBezTo>
                  <a:cubicBezTo>
                    <a:pt x="1046" y="1546"/>
                    <a:pt x="1858" y="0"/>
                    <a:pt x="1858" y="0"/>
                  </a:cubicBezTo>
                  <a:lnTo>
                    <a:pt x="402" y="2460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89"/>
                  </a:lnTo>
                  <a:cubicBezTo>
                    <a:pt x="464" y="5565"/>
                    <a:pt x="558" y="5536"/>
                    <a:pt x="648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47"/>
            <p:cNvSpPr/>
            <p:nvPr/>
          </p:nvSpPr>
          <p:spPr>
            <a:xfrm>
              <a:off x="768625" y="3715975"/>
              <a:ext cx="83575" cy="139850"/>
            </a:xfrm>
            <a:custGeom>
              <a:rect b="b" l="l" r="r" t="t"/>
              <a:pathLst>
                <a:path extrusionOk="0" h="5594" w="3343">
                  <a:moveTo>
                    <a:pt x="1489" y="0"/>
                  </a:moveTo>
                  <a:lnTo>
                    <a:pt x="0" y="3457"/>
                  </a:lnTo>
                  <a:lnTo>
                    <a:pt x="1542" y="4179"/>
                  </a:lnTo>
                  <a:lnTo>
                    <a:pt x="1542" y="4183"/>
                  </a:lnTo>
                  <a:cubicBezTo>
                    <a:pt x="1661" y="4868"/>
                    <a:pt x="2198" y="5392"/>
                    <a:pt x="2977" y="5593"/>
                  </a:cubicBezTo>
                  <a:lnTo>
                    <a:pt x="3240" y="4125"/>
                  </a:lnTo>
                  <a:cubicBezTo>
                    <a:pt x="3342" y="3551"/>
                    <a:pt x="3244" y="2969"/>
                    <a:pt x="2944" y="2461"/>
                  </a:cubicBezTo>
                  <a:lnTo>
                    <a:pt x="1489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47"/>
            <p:cNvSpPr/>
            <p:nvPr/>
          </p:nvSpPr>
          <p:spPr>
            <a:xfrm>
              <a:off x="805825" y="3715875"/>
              <a:ext cx="46375" cy="139750"/>
            </a:xfrm>
            <a:custGeom>
              <a:rect b="b" l="l" r="r" t="t"/>
              <a:pathLst>
                <a:path extrusionOk="0" h="5590" w="1855">
                  <a:moveTo>
                    <a:pt x="1444" y="4207"/>
                  </a:moveTo>
                  <a:cubicBezTo>
                    <a:pt x="1547" y="3633"/>
                    <a:pt x="1444" y="2973"/>
                    <a:pt x="1202" y="2428"/>
                  </a:cubicBezTo>
                  <a:cubicBezTo>
                    <a:pt x="809" y="1546"/>
                    <a:pt x="1" y="0"/>
                    <a:pt x="1" y="0"/>
                  </a:cubicBezTo>
                  <a:lnTo>
                    <a:pt x="1456" y="2460"/>
                  </a:lnTo>
                  <a:cubicBezTo>
                    <a:pt x="1756" y="2969"/>
                    <a:pt x="1854" y="3551"/>
                    <a:pt x="1752" y="4125"/>
                  </a:cubicBezTo>
                  <a:lnTo>
                    <a:pt x="1489" y="5589"/>
                  </a:lnTo>
                  <a:cubicBezTo>
                    <a:pt x="1395" y="5565"/>
                    <a:pt x="1297" y="5536"/>
                    <a:pt x="1210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47"/>
            <p:cNvSpPr/>
            <p:nvPr/>
          </p:nvSpPr>
          <p:spPr>
            <a:xfrm>
              <a:off x="628175" y="3483475"/>
              <a:ext cx="215925" cy="320575"/>
            </a:xfrm>
            <a:custGeom>
              <a:rect b="b" l="l" r="r" t="t"/>
              <a:pathLst>
                <a:path extrusionOk="0" h="12823" w="8637">
                  <a:moveTo>
                    <a:pt x="8091" y="2969"/>
                  </a:moveTo>
                  <a:cubicBezTo>
                    <a:pt x="7890" y="1694"/>
                    <a:pt x="7382" y="726"/>
                    <a:pt x="6803" y="0"/>
                  </a:cubicBezTo>
                  <a:lnTo>
                    <a:pt x="1842" y="0"/>
                  </a:lnTo>
                  <a:cubicBezTo>
                    <a:pt x="1259" y="726"/>
                    <a:pt x="755" y="1694"/>
                    <a:pt x="554" y="2969"/>
                  </a:cubicBezTo>
                  <a:cubicBezTo>
                    <a:pt x="1" y="6467"/>
                    <a:pt x="1866" y="10776"/>
                    <a:pt x="2896" y="12823"/>
                  </a:cubicBezTo>
                  <a:lnTo>
                    <a:pt x="5749" y="12823"/>
                  </a:lnTo>
                  <a:cubicBezTo>
                    <a:pt x="6771" y="10776"/>
                    <a:pt x="8636" y="6467"/>
                    <a:pt x="8091" y="296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47"/>
            <p:cNvSpPr/>
            <p:nvPr/>
          </p:nvSpPr>
          <p:spPr>
            <a:xfrm>
              <a:off x="700450" y="3804125"/>
              <a:ext cx="71375" cy="29650"/>
            </a:xfrm>
            <a:custGeom>
              <a:rect b="b" l="l" r="r" t="t"/>
              <a:pathLst>
                <a:path extrusionOk="0" h="1186" w="2855">
                  <a:moveTo>
                    <a:pt x="505" y="956"/>
                  </a:moveTo>
                  <a:cubicBezTo>
                    <a:pt x="579" y="1100"/>
                    <a:pt x="730" y="1186"/>
                    <a:pt x="894" y="1186"/>
                  </a:cubicBezTo>
                  <a:lnTo>
                    <a:pt x="1960" y="1186"/>
                  </a:lnTo>
                  <a:cubicBezTo>
                    <a:pt x="2124" y="1186"/>
                    <a:pt x="2272" y="1100"/>
                    <a:pt x="2350" y="956"/>
                  </a:cubicBezTo>
                  <a:cubicBezTo>
                    <a:pt x="2461" y="755"/>
                    <a:pt x="2641" y="427"/>
                    <a:pt x="2854" y="1"/>
                  </a:cubicBezTo>
                  <a:lnTo>
                    <a:pt x="0" y="1"/>
                  </a:lnTo>
                  <a:cubicBezTo>
                    <a:pt x="210" y="419"/>
                    <a:pt x="390" y="751"/>
                    <a:pt x="505" y="956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47"/>
            <p:cNvSpPr/>
            <p:nvPr/>
          </p:nvSpPr>
          <p:spPr>
            <a:xfrm>
              <a:off x="674100" y="3437025"/>
              <a:ext cx="124075" cy="46575"/>
            </a:xfrm>
            <a:custGeom>
              <a:rect b="b" l="l" r="r" t="t"/>
              <a:pathLst>
                <a:path extrusionOk="0" h="1863" w="4963">
                  <a:moveTo>
                    <a:pt x="2481" y="1"/>
                  </a:moveTo>
                  <a:cubicBezTo>
                    <a:pt x="2481" y="1"/>
                    <a:pt x="1108" y="481"/>
                    <a:pt x="1" y="1862"/>
                  </a:cubicBezTo>
                  <a:lnTo>
                    <a:pt x="4962" y="1862"/>
                  </a:lnTo>
                  <a:cubicBezTo>
                    <a:pt x="3855" y="481"/>
                    <a:pt x="2481" y="1"/>
                    <a:pt x="2481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47"/>
            <p:cNvSpPr/>
            <p:nvPr/>
          </p:nvSpPr>
          <p:spPr>
            <a:xfrm>
              <a:off x="628075" y="3437025"/>
              <a:ext cx="108075" cy="396650"/>
            </a:xfrm>
            <a:custGeom>
              <a:rect b="b" l="l" r="r" t="t"/>
              <a:pathLst>
                <a:path extrusionOk="0" h="15866" w="4323">
                  <a:moveTo>
                    <a:pt x="4322" y="1"/>
                  </a:moveTo>
                  <a:cubicBezTo>
                    <a:pt x="4322" y="1"/>
                    <a:pt x="2949" y="481"/>
                    <a:pt x="1842" y="1862"/>
                  </a:cubicBezTo>
                  <a:cubicBezTo>
                    <a:pt x="1259" y="2584"/>
                    <a:pt x="755" y="3552"/>
                    <a:pt x="554" y="4827"/>
                  </a:cubicBezTo>
                  <a:cubicBezTo>
                    <a:pt x="0" y="8325"/>
                    <a:pt x="1866" y="12634"/>
                    <a:pt x="2895" y="14681"/>
                  </a:cubicBezTo>
                  <a:cubicBezTo>
                    <a:pt x="3113" y="15107"/>
                    <a:pt x="3289" y="15435"/>
                    <a:pt x="3404" y="15632"/>
                  </a:cubicBezTo>
                  <a:cubicBezTo>
                    <a:pt x="3482" y="15775"/>
                    <a:pt x="3629" y="15866"/>
                    <a:pt x="3793" y="15866"/>
                  </a:cubicBezTo>
                  <a:cubicBezTo>
                    <a:pt x="54" y="6475"/>
                    <a:pt x="911" y="3470"/>
                    <a:pt x="4322" y="1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47"/>
            <p:cNvSpPr/>
            <p:nvPr/>
          </p:nvSpPr>
          <p:spPr>
            <a:xfrm>
              <a:off x="676450" y="3505200"/>
              <a:ext cx="119250" cy="119150"/>
            </a:xfrm>
            <a:custGeom>
              <a:rect b="b" l="l" r="r" t="t"/>
              <a:pathLst>
                <a:path extrusionOk="0" h="4766" w="4770">
                  <a:moveTo>
                    <a:pt x="2387" y="1"/>
                  </a:moveTo>
                  <a:cubicBezTo>
                    <a:pt x="1067" y="1"/>
                    <a:pt x="1" y="1067"/>
                    <a:pt x="1" y="2383"/>
                  </a:cubicBezTo>
                  <a:cubicBezTo>
                    <a:pt x="1" y="3699"/>
                    <a:pt x="1067" y="4765"/>
                    <a:pt x="2387" y="4765"/>
                  </a:cubicBezTo>
                  <a:cubicBezTo>
                    <a:pt x="3704" y="4765"/>
                    <a:pt x="4770" y="3699"/>
                    <a:pt x="4770" y="2383"/>
                  </a:cubicBezTo>
                  <a:cubicBezTo>
                    <a:pt x="4770" y="1067"/>
                    <a:pt x="3704" y="1"/>
                    <a:pt x="2387" y="1"/>
                  </a:cubicBezTo>
                  <a:close/>
                </a:path>
              </a:pathLst>
            </a:custGeom>
            <a:solidFill>
              <a:srgbClr val="452C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47"/>
            <p:cNvSpPr/>
            <p:nvPr/>
          </p:nvSpPr>
          <p:spPr>
            <a:xfrm>
              <a:off x="677375" y="3503450"/>
              <a:ext cx="117400" cy="117400"/>
            </a:xfrm>
            <a:custGeom>
              <a:rect b="b" l="l" r="r" t="t"/>
              <a:pathLst>
                <a:path extrusionOk="0" h="4696" w="4696">
                  <a:moveTo>
                    <a:pt x="2350" y="1"/>
                  </a:moveTo>
                  <a:cubicBezTo>
                    <a:pt x="1051" y="1"/>
                    <a:pt x="1" y="1055"/>
                    <a:pt x="1" y="2350"/>
                  </a:cubicBezTo>
                  <a:cubicBezTo>
                    <a:pt x="1" y="3646"/>
                    <a:pt x="1051" y="4696"/>
                    <a:pt x="2350" y="4696"/>
                  </a:cubicBezTo>
                  <a:cubicBezTo>
                    <a:pt x="3646" y="4696"/>
                    <a:pt x="4696" y="3646"/>
                    <a:pt x="4696" y="2350"/>
                  </a:cubicBezTo>
                  <a:cubicBezTo>
                    <a:pt x="4696" y="1055"/>
                    <a:pt x="3646" y="1"/>
                    <a:pt x="235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7"/>
            <p:cNvSpPr/>
            <p:nvPr/>
          </p:nvSpPr>
          <p:spPr>
            <a:xfrm>
              <a:off x="689275" y="3515450"/>
              <a:ext cx="93625" cy="93525"/>
            </a:xfrm>
            <a:custGeom>
              <a:rect b="b" l="l" r="r" t="t"/>
              <a:pathLst>
                <a:path extrusionOk="0" h="3741" w="3745">
                  <a:moveTo>
                    <a:pt x="3744" y="1870"/>
                  </a:moveTo>
                  <a:cubicBezTo>
                    <a:pt x="3744" y="2904"/>
                    <a:pt x="2904" y="3740"/>
                    <a:pt x="1874" y="3740"/>
                  </a:cubicBezTo>
                  <a:cubicBezTo>
                    <a:pt x="841" y="3740"/>
                    <a:pt x="0" y="2904"/>
                    <a:pt x="0" y="1870"/>
                  </a:cubicBezTo>
                  <a:cubicBezTo>
                    <a:pt x="0" y="837"/>
                    <a:pt x="841" y="1"/>
                    <a:pt x="1874" y="1"/>
                  </a:cubicBezTo>
                  <a:cubicBezTo>
                    <a:pt x="2904" y="1"/>
                    <a:pt x="3744" y="837"/>
                    <a:pt x="3744" y="1870"/>
                  </a:cubicBezTo>
                  <a:close/>
                </a:path>
              </a:pathLst>
            </a:custGeom>
            <a:solidFill>
              <a:srgbClr val="3E1A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7"/>
            <p:cNvSpPr/>
            <p:nvPr/>
          </p:nvSpPr>
          <p:spPr>
            <a:xfrm>
              <a:off x="697675" y="3523750"/>
              <a:ext cx="76925" cy="76925"/>
            </a:xfrm>
            <a:custGeom>
              <a:rect b="b" l="l" r="r" t="t"/>
              <a:pathLst>
                <a:path extrusionOk="0" h="3077" w="3077">
                  <a:moveTo>
                    <a:pt x="1538" y="1"/>
                  </a:moveTo>
                  <a:cubicBezTo>
                    <a:pt x="685" y="1"/>
                    <a:pt x="1" y="690"/>
                    <a:pt x="1" y="1538"/>
                  </a:cubicBezTo>
                  <a:cubicBezTo>
                    <a:pt x="1" y="2387"/>
                    <a:pt x="685" y="3076"/>
                    <a:pt x="1538" y="3076"/>
                  </a:cubicBezTo>
                  <a:cubicBezTo>
                    <a:pt x="2387" y="3076"/>
                    <a:pt x="3076" y="2387"/>
                    <a:pt x="3076" y="1538"/>
                  </a:cubicBezTo>
                  <a:cubicBezTo>
                    <a:pt x="3076" y="690"/>
                    <a:pt x="2387" y="1"/>
                    <a:pt x="1538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47"/>
            <p:cNvSpPr/>
            <p:nvPr/>
          </p:nvSpPr>
          <p:spPr>
            <a:xfrm>
              <a:off x="706600" y="3532850"/>
              <a:ext cx="29550" cy="29375"/>
            </a:xfrm>
            <a:custGeom>
              <a:rect b="b" l="l" r="r" t="t"/>
              <a:pathLst>
                <a:path extrusionOk="0" h="1175" w="1182">
                  <a:moveTo>
                    <a:pt x="1129" y="0"/>
                  </a:moveTo>
                  <a:cubicBezTo>
                    <a:pt x="992" y="0"/>
                    <a:pt x="858" y="29"/>
                    <a:pt x="730" y="84"/>
                  </a:cubicBezTo>
                  <a:cubicBezTo>
                    <a:pt x="587" y="137"/>
                    <a:pt x="452" y="227"/>
                    <a:pt x="341" y="334"/>
                  </a:cubicBezTo>
                  <a:cubicBezTo>
                    <a:pt x="230" y="445"/>
                    <a:pt x="144" y="580"/>
                    <a:pt x="87" y="723"/>
                  </a:cubicBezTo>
                  <a:cubicBezTo>
                    <a:pt x="25" y="867"/>
                    <a:pt x="0" y="1019"/>
                    <a:pt x="5" y="1174"/>
                  </a:cubicBezTo>
                  <a:lnTo>
                    <a:pt x="33" y="1174"/>
                  </a:lnTo>
                  <a:cubicBezTo>
                    <a:pt x="128" y="1027"/>
                    <a:pt x="205" y="908"/>
                    <a:pt x="287" y="805"/>
                  </a:cubicBezTo>
                  <a:cubicBezTo>
                    <a:pt x="370" y="703"/>
                    <a:pt x="452" y="617"/>
                    <a:pt x="534" y="531"/>
                  </a:cubicBezTo>
                  <a:cubicBezTo>
                    <a:pt x="620" y="441"/>
                    <a:pt x="710" y="363"/>
                    <a:pt x="812" y="281"/>
                  </a:cubicBezTo>
                  <a:cubicBezTo>
                    <a:pt x="915" y="207"/>
                    <a:pt x="1030" y="125"/>
                    <a:pt x="1181" y="26"/>
                  </a:cubicBezTo>
                  <a:lnTo>
                    <a:pt x="1181" y="2"/>
                  </a:lnTo>
                  <a:cubicBezTo>
                    <a:pt x="1164" y="1"/>
                    <a:pt x="1147" y="0"/>
                    <a:pt x="1129" y="0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47"/>
            <p:cNvSpPr/>
            <p:nvPr/>
          </p:nvSpPr>
          <p:spPr>
            <a:xfrm>
              <a:off x="716950" y="3543125"/>
              <a:ext cx="55900" cy="55800"/>
            </a:xfrm>
            <a:custGeom>
              <a:rect b="b" l="l" r="r" t="t"/>
              <a:pathLst>
                <a:path extrusionOk="0" h="2232" w="2236">
                  <a:moveTo>
                    <a:pt x="2030" y="1"/>
                  </a:moveTo>
                  <a:lnTo>
                    <a:pt x="1" y="2031"/>
                  </a:lnTo>
                  <a:cubicBezTo>
                    <a:pt x="222" y="2158"/>
                    <a:pt x="472" y="2231"/>
                    <a:pt x="747" y="2231"/>
                  </a:cubicBezTo>
                  <a:cubicBezTo>
                    <a:pt x="1567" y="2231"/>
                    <a:pt x="2235" y="1563"/>
                    <a:pt x="2235" y="739"/>
                  </a:cubicBezTo>
                  <a:cubicBezTo>
                    <a:pt x="2231" y="472"/>
                    <a:pt x="2162" y="222"/>
                    <a:pt x="203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47"/>
            <p:cNvSpPr/>
            <p:nvPr/>
          </p:nvSpPr>
          <p:spPr>
            <a:xfrm>
              <a:off x="724950" y="3737300"/>
              <a:ext cx="22375" cy="25"/>
            </a:xfrm>
            <a:custGeom>
              <a:rect b="b" l="l" r="r" t="t"/>
              <a:pathLst>
                <a:path extrusionOk="0" fill="none" h="1" w="895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cap="rnd" cmpd="sng" w="1325">
              <a:solidFill>
                <a:srgbClr val="3B3B3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47"/>
            <p:cNvSpPr/>
            <p:nvPr/>
          </p:nvSpPr>
          <p:spPr>
            <a:xfrm>
              <a:off x="724950" y="3745400"/>
              <a:ext cx="22375" cy="25"/>
            </a:xfrm>
            <a:custGeom>
              <a:rect b="b" l="l" r="r" t="t"/>
              <a:pathLst>
                <a:path extrusionOk="0" fill="none" h="1" w="895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cap="rnd" cmpd="sng" w="1325">
              <a:solidFill>
                <a:srgbClr val="3B3B3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47"/>
            <p:cNvSpPr/>
            <p:nvPr/>
          </p:nvSpPr>
          <p:spPr>
            <a:xfrm>
              <a:off x="724950" y="3753800"/>
              <a:ext cx="22375" cy="25"/>
            </a:xfrm>
            <a:custGeom>
              <a:rect b="b" l="l" r="r" t="t"/>
              <a:pathLst>
                <a:path extrusionOk="0" fill="none" h="1" w="895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cap="rnd" cmpd="sng" w="1325">
              <a:solidFill>
                <a:srgbClr val="3B3B3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47"/>
            <p:cNvSpPr/>
            <p:nvPr/>
          </p:nvSpPr>
          <p:spPr>
            <a:xfrm>
              <a:off x="724950" y="3762100"/>
              <a:ext cx="22375" cy="25"/>
            </a:xfrm>
            <a:custGeom>
              <a:rect b="b" l="l" r="r" t="t"/>
              <a:pathLst>
                <a:path extrusionOk="0" fill="none" h="1" w="895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cap="rnd" cmpd="sng" w="1325">
              <a:solidFill>
                <a:srgbClr val="3B3B3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47"/>
            <p:cNvSpPr/>
            <p:nvPr/>
          </p:nvSpPr>
          <p:spPr>
            <a:xfrm>
              <a:off x="724950" y="3770400"/>
              <a:ext cx="22375" cy="25"/>
            </a:xfrm>
            <a:custGeom>
              <a:rect b="b" l="l" r="r" t="t"/>
              <a:pathLst>
                <a:path extrusionOk="0" fill="none" h="1" w="895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cap="rnd" cmpd="sng" w="1325">
              <a:solidFill>
                <a:srgbClr val="3B3B3B"/>
              </a:solidFill>
              <a:prstDash val="solid"/>
              <a:miter lim="41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47"/>
            <p:cNvSpPr/>
            <p:nvPr/>
          </p:nvSpPr>
          <p:spPr>
            <a:xfrm>
              <a:off x="720025" y="364227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1" y="640"/>
                  </a:moveTo>
                  <a:cubicBezTo>
                    <a:pt x="1" y="287"/>
                    <a:pt x="288" y="0"/>
                    <a:pt x="644" y="0"/>
                  </a:cubicBezTo>
                  <a:cubicBezTo>
                    <a:pt x="997" y="0"/>
                    <a:pt x="1284" y="287"/>
                    <a:pt x="1284" y="640"/>
                  </a:cubicBezTo>
                  <a:cubicBezTo>
                    <a:pt x="1284" y="996"/>
                    <a:pt x="997" y="1283"/>
                    <a:pt x="644" y="1283"/>
                  </a:cubicBezTo>
                  <a:cubicBezTo>
                    <a:pt x="288" y="1283"/>
                    <a:pt x="1" y="996"/>
                    <a:pt x="1" y="640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47"/>
            <p:cNvSpPr/>
            <p:nvPr/>
          </p:nvSpPr>
          <p:spPr>
            <a:xfrm>
              <a:off x="723300" y="3645450"/>
              <a:ext cx="25650" cy="25650"/>
            </a:xfrm>
            <a:custGeom>
              <a:rect b="b" l="l" r="r" t="t"/>
              <a:pathLst>
                <a:path extrusionOk="0" h="1026" w="1026">
                  <a:moveTo>
                    <a:pt x="1026" y="513"/>
                  </a:moveTo>
                  <a:cubicBezTo>
                    <a:pt x="1026" y="796"/>
                    <a:pt x="792" y="1025"/>
                    <a:pt x="513" y="1025"/>
                  </a:cubicBezTo>
                  <a:cubicBezTo>
                    <a:pt x="230" y="1025"/>
                    <a:pt x="1" y="796"/>
                    <a:pt x="1" y="513"/>
                  </a:cubicBezTo>
                  <a:cubicBezTo>
                    <a:pt x="1" y="234"/>
                    <a:pt x="230" y="0"/>
                    <a:pt x="513" y="0"/>
                  </a:cubicBezTo>
                  <a:cubicBezTo>
                    <a:pt x="792" y="0"/>
                    <a:pt x="1026" y="234"/>
                    <a:pt x="1026" y="513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47"/>
            <p:cNvSpPr/>
            <p:nvPr/>
          </p:nvSpPr>
          <p:spPr>
            <a:xfrm>
              <a:off x="728125" y="3684600"/>
              <a:ext cx="15925" cy="15925"/>
            </a:xfrm>
            <a:custGeom>
              <a:rect b="b" l="l" r="r" t="t"/>
              <a:pathLst>
                <a:path extrusionOk="0" h="637" w="637">
                  <a:moveTo>
                    <a:pt x="636" y="316"/>
                  </a:moveTo>
                  <a:cubicBezTo>
                    <a:pt x="636" y="493"/>
                    <a:pt x="493" y="636"/>
                    <a:pt x="320" y="636"/>
                  </a:cubicBezTo>
                  <a:cubicBezTo>
                    <a:pt x="144" y="636"/>
                    <a:pt x="1" y="493"/>
                    <a:pt x="1" y="316"/>
                  </a:cubicBezTo>
                  <a:cubicBezTo>
                    <a:pt x="1" y="140"/>
                    <a:pt x="144" y="1"/>
                    <a:pt x="320" y="1"/>
                  </a:cubicBezTo>
                  <a:cubicBezTo>
                    <a:pt x="493" y="1"/>
                    <a:pt x="636" y="140"/>
                    <a:pt x="636" y="316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47"/>
            <p:cNvSpPr/>
            <p:nvPr/>
          </p:nvSpPr>
          <p:spPr>
            <a:xfrm>
              <a:off x="729675" y="3686150"/>
              <a:ext cx="12825" cy="12825"/>
            </a:xfrm>
            <a:custGeom>
              <a:rect b="b" l="l" r="r" t="t"/>
              <a:pathLst>
                <a:path extrusionOk="0" h="513" w="513">
                  <a:moveTo>
                    <a:pt x="513" y="254"/>
                  </a:moveTo>
                  <a:cubicBezTo>
                    <a:pt x="513" y="398"/>
                    <a:pt x="402" y="513"/>
                    <a:pt x="258" y="513"/>
                  </a:cubicBezTo>
                  <a:cubicBezTo>
                    <a:pt x="115" y="513"/>
                    <a:pt x="0" y="398"/>
                    <a:pt x="0" y="254"/>
                  </a:cubicBezTo>
                  <a:cubicBezTo>
                    <a:pt x="0" y="111"/>
                    <a:pt x="115" y="0"/>
                    <a:pt x="258" y="0"/>
                  </a:cubicBezTo>
                  <a:cubicBezTo>
                    <a:pt x="402" y="0"/>
                    <a:pt x="513" y="115"/>
                    <a:pt x="513" y="254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4" name="Google Shape;40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300" y="266700"/>
            <a:ext cx="2511626" cy="46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21"/>
          <p:cNvGrpSpPr/>
          <p:nvPr/>
        </p:nvGrpSpPr>
        <p:grpSpPr>
          <a:xfrm flipH="1" rot="-3358774">
            <a:off x="7909407" y="3994325"/>
            <a:ext cx="1565759" cy="1465272"/>
            <a:chOff x="1407275" y="964138"/>
            <a:chExt cx="1092300" cy="990748"/>
          </a:xfrm>
        </p:grpSpPr>
        <p:sp>
          <p:nvSpPr>
            <p:cNvPr id="2642" name="Google Shape;2642;p21"/>
            <p:cNvSpPr/>
            <p:nvPr/>
          </p:nvSpPr>
          <p:spPr>
            <a:xfrm>
              <a:off x="1407275" y="964138"/>
              <a:ext cx="1092300" cy="990748"/>
            </a:xfrm>
            <a:custGeom>
              <a:rect b="b" l="l" r="r" t="t"/>
              <a:pathLst>
                <a:path extrusionOk="0" h="7239" w="7981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1"/>
            <p:cNvSpPr/>
            <p:nvPr/>
          </p:nvSpPr>
          <p:spPr>
            <a:xfrm>
              <a:off x="1841677" y="1025041"/>
              <a:ext cx="609038" cy="830071"/>
            </a:xfrm>
            <a:custGeom>
              <a:rect b="b" l="l" r="r" t="t"/>
              <a:pathLst>
                <a:path extrusionOk="0" h="6065" w="445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1"/>
            <p:cNvSpPr/>
            <p:nvPr/>
          </p:nvSpPr>
          <p:spPr>
            <a:xfrm>
              <a:off x="1467358" y="1512684"/>
              <a:ext cx="405934" cy="356527"/>
            </a:xfrm>
            <a:custGeom>
              <a:rect b="b" l="l" r="r" t="t"/>
              <a:pathLst>
                <a:path extrusionOk="0" h="2605" w="2966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1"/>
            <p:cNvSpPr/>
            <p:nvPr/>
          </p:nvSpPr>
          <p:spPr>
            <a:xfrm>
              <a:off x="1466263" y="1025999"/>
              <a:ext cx="460816" cy="344757"/>
            </a:xfrm>
            <a:custGeom>
              <a:rect b="b" l="l" r="r" t="t"/>
              <a:pathLst>
                <a:path extrusionOk="0" h="2519" w="3367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1"/>
            <p:cNvSpPr/>
            <p:nvPr/>
          </p:nvSpPr>
          <p:spPr>
            <a:xfrm>
              <a:off x="1470779" y="1140143"/>
              <a:ext cx="977746" cy="813784"/>
            </a:xfrm>
            <a:custGeom>
              <a:rect b="b" l="l" r="r" t="t"/>
              <a:pathLst>
                <a:path extrusionOk="0" h="5946" w="7144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7" name="Google Shape;2647;p21"/>
          <p:cNvGrpSpPr/>
          <p:nvPr/>
        </p:nvGrpSpPr>
        <p:grpSpPr>
          <a:xfrm>
            <a:off x="1555586" y="967185"/>
            <a:ext cx="728534" cy="664018"/>
            <a:chOff x="1784625" y="1269100"/>
            <a:chExt cx="160350" cy="146150"/>
          </a:xfrm>
        </p:grpSpPr>
        <p:sp>
          <p:nvSpPr>
            <p:cNvPr id="2648" name="Google Shape;2648;p21"/>
            <p:cNvSpPr/>
            <p:nvPr/>
          </p:nvSpPr>
          <p:spPr>
            <a:xfrm>
              <a:off x="1784625" y="1269150"/>
              <a:ext cx="160350" cy="146100"/>
            </a:xfrm>
            <a:custGeom>
              <a:rect b="b" l="l" r="r" t="t"/>
              <a:pathLst>
                <a:path extrusionOk="0" h="5844" w="6414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1"/>
            <p:cNvSpPr/>
            <p:nvPr/>
          </p:nvSpPr>
          <p:spPr>
            <a:xfrm>
              <a:off x="1857500" y="1381100"/>
              <a:ext cx="45350" cy="21400"/>
            </a:xfrm>
            <a:custGeom>
              <a:rect b="b" l="l" r="r" t="t"/>
              <a:pathLst>
                <a:path extrusionOk="0" h="856" w="1814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1"/>
            <p:cNvSpPr/>
            <p:nvPr/>
          </p:nvSpPr>
          <p:spPr>
            <a:xfrm>
              <a:off x="1795700" y="1274725"/>
              <a:ext cx="142200" cy="115350"/>
            </a:xfrm>
            <a:custGeom>
              <a:rect b="b" l="l" r="r" t="t"/>
              <a:pathLst>
                <a:path extrusionOk="0" h="4614" w="5688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1"/>
            <p:cNvSpPr/>
            <p:nvPr/>
          </p:nvSpPr>
          <p:spPr>
            <a:xfrm>
              <a:off x="1791300" y="1299150"/>
              <a:ext cx="70750" cy="57400"/>
            </a:xfrm>
            <a:custGeom>
              <a:rect b="b" l="l" r="r" t="t"/>
              <a:pathLst>
                <a:path extrusionOk="0" h="2296" w="283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1"/>
            <p:cNvSpPr/>
            <p:nvPr/>
          </p:nvSpPr>
          <p:spPr>
            <a:xfrm>
              <a:off x="1858550" y="1269100"/>
              <a:ext cx="23800" cy="18775"/>
            </a:xfrm>
            <a:custGeom>
              <a:rect b="b" l="l" r="r" t="t"/>
              <a:pathLst>
                <a:path extrusionOk="0" h="751" w="952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1"/>
            <p:cNvSpPr/>
            <p:nvPr/>
          </p:nvSpPr>
          <p:spPr>
            <a:xfrm>
              <a:off x="1818975" y="1348850"/>
              <a:ext cx="118725" cy="60600"/>
            </a:xfrm>
            <a:custGeom>
              <a:rect b="b" l="l" r="r" t="t"/>
              <a:pathLst>
                <a:path extrusionOk="0" h="2424" w="4749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1"/>
            <p:cNvSpPr/>
            <p:nvPr/>
          </p:nvSpPr>
          <p:spPr>
            <a:xfrm>
              <a:off x="1797650" y="1269500"/>
              <a:ext cx="58250" cy="43900"/>
            </a:xfrm>
            <a:custGeom>
              <a:rect b="b" l="l" r="r" t="t"/>
              <a:pathLst>
                <a:path extrusionOk="0" h="1756" w="233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5" name="Google Shape;2655;p21"/>
          <p:cNvSpPr txBox="1"/>
          <p:nvPr>
            <p:ph type="ctrTitle"/>
          </p:nvPr>
        </p:nvSpPr>
        <p:spPr>
          <a:xfrm>
            <a:off x="0" y="93100"/>
            <a:ext cx="64299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is this clown?!</a:t>
            </a:r>
            <a:endParaRPr/>
          </a:p>
        </p:txBody>
      </p:sp>
      <p:sp>
        <p:nvSpPr>
          <p:cNvPr id="2656" name="Google Shape;2656;p21"/>
          <p:cNvSpPr txBox="1"/>
          <p:nvPr>
            <p:ph idx="1" type="subTitle"/>
          </p:nvPr>
        </p:nvSpPr>
        <p:spPr>
          <a:xfrm>
            <a:off x="328425" y="1852700"/>
            <a:ext cx="55821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CRob, n, adj, and v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Pronunciation: U.S.  (K-robe)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Over 20 years of Enterprise-class Architecture, Engineering, Operations, and Security experience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Ambassador of Red Hat Product Security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Participant in the FIRST PSIRT SIG, VulnCoord SIG, and others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Co-Author FIRST PSIRT Services Framework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"/>
                <a:ea typeface="Red Hat Display"/>
                <a:cs typeface="Red Hat Display"/>
                <a:sym typeface="Red Hat Display"/>
              </a:rPr>
              <a:t>Pirate-enthusiast &amp; hat-owner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1"/>
          <p:cNvSpPr/>
          <p:nvPr/>
        </p:nvSpPr>
        <p:spPr>
          <a:xfrm>
            <a:off x="1821876" y="1684991"/>
            <a:ext cx="1337" cy="1310"/>
          </a:xfrm>
          <a:custGeom>
            <a:rect b="b" l="l" r="r" t="t"/>
            <a:pathLst>
              <a:path extrusionOk="0" h="193" w="197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21"/>
          <p:cNvSpPr/>
          <p:nvPr/>
        </p:nvSpPr>
        <p:spPr>
          <a:xfrm>
            <a:off x="1831748" y="1673442"/>
            <a:ext cx="1398" cy="1398"/>
          </a:xfrm>
          <a:custGeom>
            <a:rect b="b" l="l" r="r" t="t"/>
            <a:pathLst>
              <a:path extrusionOk="0" h="206" w="206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9" name="Google Shape;26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21" y="93100"/>
            <a:ext cx="2713975" cy="3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9" name="Google Shape;40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026675"/>
            <a:ext cx="8749499" cy="279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49"/>
          <p:cNvSpPr txBox="1"/>
          <p:nvPr>
            <p:ph type="ctrTitle"/>
          </p:nvPr>
        </p:nvSpPr>
        <p:spPr>
          <a:xfrm>
            <a:off x="1913200" y="1502375"/>
            <a:ext cx="225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4055" name="Google Shape;4055;p49"/>
          <p:cNvSpPr txBox="1"/>
          <p:nvPr/>
        </p:nvSpPr>
        <p:spPr>
          <a:xfrm>
            <a:off x="2055755" y="2379211"/>
            <a:ext cx="5319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This is where you give credit to the ones who are part of this project.</a:t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Did you like the resources on this template? Get them for free at our other websites.</a:t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Presentation template by </a:t>
            </a:r>
            <a:r>
              <a:rPr lang="es" sz="1000" u="sng">
                <a:solidFill>
                  <a:srgbClr val="FFFFFF"/>
                </a:solidFill>
                <a:highlight>
                  <a:srgbClr val="753E93"/>
                </a:highlight>
                <a:latin typeface="Scope One"/>
                <a:ea typeface="Scope One"/>
                <a:cs typeface="Scope One"/>
                <a:sym typeface="Scope O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sz="1000">
              <a:solidFill>
                <a:srgbClr val="FFFFFF"/>
              </a:solidFill>
              <a:highlight>
                <a:srgbClr val="753E93"/>
              </a:highlight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Icons by </a:t>
            </a:r>
            <a:r>
              <a:rPr lang="es" sz="1000" u="sng">
                <a:solidFill>
                  <a:srgbClr val="FFFFFF"/>
                </a:solidFill>
                <a:highlight>
                  <a:srgbClr val="753E93"/>
                </a:highlight>
                <a:latin typeface="Scope One"/>
                <a:ea typeface="Scope One"/>
                <a:cs typeface="Scope One"/>
                <a:sym typeface="Scope O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sz="1000">
              <a:solidFill>
                <a:srgbClr val="FFFFFF"/>
              </a:solidFill>
              <a:highlight>
                <a:srgbClr val="753E93"/>
              </a:highlight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Images &amp; infographics by </a:t>
            </a:r>
            <a:r>
              <a:rPr lang="es" sz="1000" u="sng">
                <a:solidFill>
                  <a:srgbClr val="FFFFFF"/>
                </a:solidFill>
                <a:highlight>
                  <a:srgbClr val="753E93"/>
                </a:highlight>
                <a:latin typeface="Scope One"/>
                <a:ea typeface="Scope One"/>
                <a:cs typeface="Scope One"/>
                <a:sym typeface="Scope O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highlight>
                <a:srgbClr val="753E93"/>
              </a:highlight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Author introduction slide photo created by Freepik</a:t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Text &amp; Image slide photo created by Freepik.com</a:t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cope One"/>
              <a:buChar char="◂"/>
            </a:pPr>
            <a:r>
              <a:rPr lang="es" sz="1000">
                <a:solidFill>
                  <a:srgbClr val="FFFFFF"/>
                </a:solidFill>
                <a:latin typeface="Scope One"/>
                <a:ea typeface="Scope One"/>
                <a:cs typeface="Scope One"/>
                <a:sym typeface="Scope One"/>
              </a:rPr>
              <a:t>Big image slide photo created by Freepik.com</a:t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22"/>
          <p:cNvSpPr txBox="1"/>
          <p:nvPr>
            <p:ph idx="1" type="subTitle"/>
          </p:nvPr>
        </p:nvSpPr>
        <p:spPr>
          <a:xfrm>
            <a:off x="2043150" y="1963200"/>
            <a:ext cx="5057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“This is a quote. Words full of wisdom that someone important said and can make the reader get inspired.”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22"/>
          <p:cNvSpPr txBox="1"/>
          <p:nvPr>
            <p:ph type="ctrTitle"/>
          </p:nvPr>
        </p:nvSpPr>
        <p:spPr>
          <a:xfrm>
            <a:off x="3709825" y="2906100"/>
            <a:ext cx="33909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753E93"/>
                </a:solidFill>
              </a:rPr>
              <a:t>—SOMEONE FAMOUS</a:t>
            </a:r>
            <a:endParaRPr>
              <a:solidFill>
                <a:srgbClr val="753E9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6" name="Google Shape;2666;p22"/>
          <p:cNvGrpSpPr/>
          <p:nvPr/>
        </p:nvGrpSpPr>
        <p:grpSpPr>
          <a:xfrm flipH="1" rot="7560219">
            <a:off x="-733725" y="-432469"/>
            <a:ext cx="1746097" cy="1763524"/>
            <a:chOff x="1977150" y="891025"/>
            <a:chExt cx="255500" cy="258050"/>
          </a:xfrm>
        </p:grpSpPr>
        <p:sp>
          <p:nvSpPr>
            <p:cNvPr id="2667" name="Google Shape;2667;p22"/>
            <p:cNvSpPr/>
            <p:nvPr/>
          </p:nvSpPr>
          <p:spPr>
            <a:xfrm>
              <a:off x="2058550" y="1111325"/>
              <a:ext cx="41325" cy="37750"/>
            </a:xfrm>
            <a:custGeom>
              <a:rect b="b" l="l" r="r" t="t"/>
              <a:pathLst>
                <a:path extrusionOk="0" h="1510" w="1653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2186900" y="1026575"/>
              <a:ext cx="45750" cy="45275"/>
            </a:xfrm>
            <a:custGeom>
              <a:rect b="b" l="l" r="r" t="t"/>
              <a:pathLst>
                <a:path extrusionOk="0" h="1811" w="183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2169475" y="934025"/>
              <a:ext cx="44500" cy="40975"/>
            </a:xfrm>
            <a:custGeom>
              <a:rect b="b" l="l" r="r" t="t"/>
              <a:pathLst>
                <a:path extrusionOk="0" h="1639" w="178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2073400" y="891025"/>
              <a:ext cx="40025" cy="37450"/>
            </a:xfrm>
            <a:custGeom>
              <a:rect b="b" l="l" r="r" t="t"/>
              <a:pathLst>
                <a:path extrusionOk="0" h="1498" w="1601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1986900" y="933675"/>
              <a:ext cx="46350" cy="43400"/>
            </a:xfrm>
            <a:custGeom>
              <a:rect b="b" l="l" r="r" t="t"/>
              <a:pathLst>
                <a:path extrusionOk="0" h="1736" w="1854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1977250" y="898100"/>
              <a:ext cx="247600" cy="247600"/>
            </a:xfrm>
            <a:custGeom>
              <a:rect b="b" l="l" r="r" t="t"/>
              <a:pathLst>
                <a:path extrusionOk="0" h="9904" w="9904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1977150" y="996300"/>
              <a:ext cx="247600" cy="149400"/>
            </a:xfrm>
            <a:custGeom>
              <a:rect b="b" l="l" r="r" t="t"/>
              <a:pathLst>
                <a:path extrusionOk="0" h="5976" w="9904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2042150" y="945550"/>
              <a:ext cx="31075" cy="21500"/>
            </a:xfrm>
            <a:custGeom>
              <a:rect b="b" l="l" r="r" t="t"/>
              <a:pathLst>
                <a:path extrusionOk="0" h="860" w="1243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2034150" y="940200"/>
              <a:ext cx="41850" cy="29475"/>
            </a:xfrm>
            <a:custGeom>
              <a:rect b="b" l="l" r="r" t="t"/>
              <a:pathLst>
                <a:path extrusionOk="0" h="1179" w="1674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2043875" y="947600"/>
              <a:ext cx="29350" cy="19350"/>
            </a:xfrm>
            <a:custGeom>
              <a:rect b="b" l="l" r="r" t="t"/>
              <a:pathLst>
                <a:path extrusionOk="0" h="774" w="1174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2093925" y="917650"/>
              <a:ext cx="20200" cy="11125"/>
            </a:xfrm>
            <a:custGeom>
              <a:rect b="b" l="l" r="r" t="t"/>
              <a:pathLst>
                <a:path extrusionOk="0" h="445" w="808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2135225" y="957850"/>
              <a:ext cx="12225" cy="11225"/>
            </a:xfrm>
            <a:custGeom>
              <a:rect b="b" l="l" r="r" t="t"/>
              <a:pathLst>
                <a:path extrusionOk="0" h="449" w="489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2087975" y="914225"/>
              <a:ext cx="27175" cy="16800"/>
            </a:xfrm>
            <a:custGeom>
              <a:rect b="b" l="l" r="r" t="t"/>
              <a:pathLst>
                <a:path extrusionOk="0" h="672" w="1087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2098625" y="917675"/>
              <a:ext cx="15500" cy="11075"/>
            </a:xfrm>
            <a:custGeom>
              <a:rect b="b" l="l" r="r" t="t"/>
              <a:pathLst>
                <a:path extrusionOk="0" h="443" w="62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1990675" y="994325"/>
              <a:ext cx="25350" cy="26525"/>
            </a:xfrm>
            <a:custGeom>
              <a:rect b="b" l="l" r="r" t="t"/>
              <a:pathLst>
                <a:path extrusionOk="0" h="1061" w="1014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2006050" y="989875"/>
              <a:ext cx="14800" cy="20075"/>
            </a:xfrm>
            <a:custGeom>
              <a:rect b="b" l="l" r="r" t="t"/>
              <a:pathLst>
                <a:path extrusionOk="0" h="803" w="592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1982375" y="998775"/>
              <a:ext cx="32425" cy="29500"/>
            </a:xfrm>
            <a:custGeom>
              <a:rect b="b" l="l" r="r" t="t"/>
              <a:pathLst>
                <a:path extrusionOk="0" h="1180" w="1297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1993250" y="994325"/>
              <a:ext cx="22775" cy="21375"/>
            </a:xfrm>
            <a:custGeom>
              <a:rect b="b" l="l" r="r" t="t"/>
              <a:pathLst>
                <a:path extrusionOk="0" h="855" w="911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2014675" y="1040825"/>
              <a:ext cx="46550" cy="37250"/>
            </a:xfrm>
            <a:custGeom>
              <a:rect b="b" l="l" r="r" t="t"/>
              <a:pathLst>
                <a:path extrusionOk="0" h="1490" w="1862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2017025" y="1040875"/>
              <a:ext cx="43400" cy="27625"/>
            </a:xfrm>
            <a:custGeom>
              <a:rect b="b" l="l" r="r" t="t"/>
              <a:pathLst>
                <a:path extrusionOk="0" h="1105" w="1736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2010475" y="1060875"/>
              <a:ext cx="59375" cy="30150"/>
            </a:xfrm>
            <a:custGeom>
              <a:rect b="b" l="l" r="r" t="t"/>
              <a:pathLst>
                <a:path extrusionOk="0" h="1206" w="2375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2054750" y="1107775"/>
              <a:ext cx="36100" cy="20900"/>
            </a:xfrm>
            <a:custGeom>
              <a:rect b="b" l="l" r="r" t="t"/>
              <a:pathLst>
                <a:path extrusionOk="0" h="836" w="1444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2058350" y="1119625"/>
              <a:ext cx="27075" cy="16125"/>
            </a:xfrm>
            <a:custGeom>
              <a:rect b="b" l="l" r="r" t="t"/>
              <a:pathLst>
                <a:path extrusionOk="0" h="645" w="1083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2115125" y="1040775"/>
              <a:ext cx="71075" cy="59300"/>
            </a:xfrm>
            <a:custGeom>
              <a:rect b="b" l="l" r="r" t="t"/>
              <a:pathLst>
                <a:path extrusionOk="0" h="2372" w="2843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2116675" y="1040800"/>
              <a:ext cx="64600" cy="48100"/>
            </a:xfrm>
            <a:custGeom>
              <a:rect b="b" l="l" r="r" t="t"/>
              <a:pathLst>
                <a:path extrusionOk="0" h="1924" w="2584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2110425" y="1065100"/>
              <a:ext cx="81725" cy="51375"/>
            </a:xfrm>
            <a:custGeom>
              <a:rect b="b" l="l" r="r" t="t"/>
              <a:pathLst>
                <a:path extrusionOk="0" h="2055" w="3269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2060400" y="1000950"/>
              <a:ext cx="15075" cy="10100"/>
            </a:xfrm>
            <a:custGeom>
              <a:rect b="b" l="l" r="r" t="t"/>
              <a:pathLst>
                <a:path extrusionOk="0" h="404" w="603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2060300" y="1004300"/>
              <a:ext cx="17850" cy="9425"/>
            </a:xfrm>
            <a:custGeom>
              <a:rect b="b" l="l" r="r" t="t"/>
              <a:pathLst>
                <a:path extrusionOk="0" h="377" w="714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2060500" y="1001000"/>
              <a:ext cx="13250" cy="8250"/>
            </a:xfrm>
            <a:custGeom>
              <a:rect b="b" l="l" r="r" t="t"/>
              <a:pathLst>
                <a:path extrusionOk="0" h="330" w="53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2122825" y="999250"/>
              <a:ext cx="11800" cy="10400"/>
            </a:xfrm>
            <a:custGeom>
              <a:rect b="b" l="l" r="r" t="t"/>
              <a:pathLst>
                <a:path extrusionOk="0" h="416" w="472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2114525" y="995675"/>
              <a:ext cx="24100" cy="18925"/>
            </a:xfrm>
            <a:custGeom>
              <a:rect b="b" l="l" r="r" t="t"/>
              <a:pathLst>
                <a:path extrusionOk="0" h="757" w="964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2187300" y="1009025"/>
              <a:ext cx="7300" cy="6025"/>
            </a:xfrm>
            <a:custGeom>
              <a:rect b="b" l="l" r="r" t="t"/>
              <a:pathLst>
                <a:path extrusionOk="0" h="241" w="292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2139125" y="956125"/>
              <a:ext cx="8125" cy="5550"/>
            </a:xfrm>
            <a:custGeom>
              <a:rect b="b" l="l" r="r" t="t"/>
              <a:pathLst>
                <a:path extrusionOk="0" h="222" w="325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2185450" y="971825"/>
              <a:ext cx="8025" cy="6350"/>
            </a:xfrm>
            <a:custGeom>
              <a:rect b="b" l="l" r="r" t="t"/>
              <a:pathLst>
                <a:path extrusionOk="0" h="254" w="321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2141175" y="929525"/>
              <a:ext cx="15800" cy="8275"/>
            </a:xfrm>
            <a:custGeom>
              <a:rect b="b" l="l" r="r" t="t"/>
              <a:pathLst>
                <a:path extrusionOk="0" h="331" w="632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1984850" y="1062525"/>
              <a:ext cx="16325" cy="26225"/>
            </a:xfrm>
            <a:custGeom>
              <a:rect b="b" l="l" r="r" t="t"/>
              <a:pathLst>
                <a:path extrusionOk="0" h="1049" w="653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1983200" y="1063650"/>
              <a:ext cx="15200" cy="25025"/>
            </a:xfrm>
            <a:custGeom>
              <a:rect b="b" l="l" r="r" t="t"/>
              <a:pathLst>
                <a:path extrusionOk="0" h="1001" w="608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1986775" y="1072675"/>
              <a:ext cx="11825" cy="15925"/>
            </a:xfrm>
            <a:custGeom>
              <a:rect b="b" l="l" r="r" t="t"/>
              <a:pathLst>
                <a:path extrusionOk="0" h="637" w="473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2181250" y="971800"/>
              <a:ext cx="11925" cy="9675"/>
            </a:xfrm>
            <a:custGeom>
              <a:rect b="b" l="l" r="r" t="t"/>
              <a:pathLst>
                <a:path extrusionOk="0" h="387" w="477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3"/>
          <p:cNvSpPr txBox="1"/>
          <p:nvPr>
            <p:ph type="title"/>
          </p:nvPr>
        </p:nvSpPr>
        <p:spPr>
          <a:xfrm flipH="1">
            <a:off x="6419854" y="1065500"/>
            <a:ext cx="2052600" cy="13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</a:t>
            </a:r>
            <a:r>
              <a:rPr lang="es">
                <a:solidFill>
                  <a:srgbClr val="753E93"/>
                </a:solidFill>
              </a:rPr>
              <a:t>contents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711" name="Google Shape;2711;p23"/>
          <p:cNvSpPr txBox="1"/>
          <p:nvPr>
            <p:ph idx="5" type="subTitle"/>
          </p:nvPr>
        </p:nvSpPr>
        <p:spPr>
          <a:xfrm flipH="1">
            <a:off x="5400475" y="41628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Reflections on the amazing revelations you have witnessed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                 during the hour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23"/>
          <p:cNvSpPr txBox="1"/>
          <p:nvPr>
            <p:ph idx="1" type="subTitle"/>
          </p:nvPr>
        </p:nvSpPr>
        <p:spPr>
          <a:xfrm flipH="1">
            <a:off x="5400475" y="30542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Why OSS is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23"/>
          <p:cNvSpPr txBox="1"/>
          <p:nvPr>
            <p:ph idx="2" type="title"/>
          </p:nvPr>
        </p:nvSpPr>
        <p:spPr>
          <a:xfrm flipH="1">
            <a:off x="5400525" y="28025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714" name="Google Shape;2714;p23"/>
          <p:cNvSpPr txBox="1"/>
          <p:nvPr>
            <p:ph idx="3" type="subTitle"/>
          </p:nvPr>
        </p:nvSpPr>
        <p:spPr>
          <a:xfrm flipH="1">
            <a:off x="5400475" y="3532350"/>
            <a:ext cx="2864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The stuff about the title that draw you to sit here and listen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23"/>
          <p:cNvSpPr txBox="1"/>
          <p:nvPr>
            <p:ph idx="4" type="title"/>
          </p:nvPr>
        </p:nvSpPr>
        <p:spPr>
          <a:xfrm flipH="1">
            <a:off x="5400525" y="32806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Presentation</a:t>
            </a:r>
            <a:endParaRPr/>
          </a:p>
        </p:txBody>
      </p:sp>
      <p:sp>
        <p:nvSpPr>
          <p:cNvPr id="2716" name="Google Shape;2716;p23"/>
          <p:cNvSpPr txBox="1"/>
          <p:nvPr>
            <p:ph idx="6" type="title"/>
          </p:nvPr>
        </p:nvSpPr>
        <p:spPr>
          <a:xfrm flipH="1">
            <a:off x="5400525" y="39111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</a:t>
            </a:r>
            <a:endParaRPr/>
          </a:p>
        </p:txBody>
      </p:sp>
      <p:sp>
        <p:nvSpPr>
          <p:cNvPr id="2717" name="Google Shape;2717;p23"/>
          <p:cNvSpPr txBox="1"/>
          <p:nvPr>
            <p:ph idx="7" type="title"/>
          </p:nvPr>
        </p:nvSpPr>
        <p:spPr>
          <a:xfrm flipH="1">
            <a:off x="-705000" y="28025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01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718" name="Google Shape;2718;p23"/>
          <p:cNvSpPr txBox="1"/>
          <p:nvPr>
            <p:ph idx="8" type="title"/>
          </p:nvPr>
        </p:nvSpPr>
        <p:spPr>
          <a:xfrm flipH="1">
            <a:off x="-705000" y="32806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02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719" name="Google Shape;2719;p23"/>
          <p:cNvSpPr txBox="1"/>
          <p:nvPr>
            <p:ph idx="9" type="title"/>
          </p:nvPr>
        </p:nvSpPr>
        <p:spPr>
          <a:xfrm flipH="1">
            <a:off x="-705000" y="3911175"/>
            <a:ext cx="606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753E93"/>
                </a:solidFill>
              </a:rPr>
              <a:t>03</a:t>
            </a:r>
            <a:endParaRPr>
              <a:solidFill>
                <a:srgbClr val="753E93"/>
              </a:solidFill>
            </a:endParaRPr>
          </a:p>
        </p:txBody>
      </p:sp>
      <p:grpSp>
        <p:nvGrpSpPr>
          <p:cNvPr id="2720" name="Google Shape;2720;p23"/>
          <p:cNvGrpSpPr/>
          <p:nvPr/>
        </p:nvGrpSpPr>
        <p:grpSpPr>
          <a:xfrm rot="-972520">
            <a:off x="8541741" y="1470780"/>
            <a:ext cx="471510" cy="563523"/>
            <a:chOff x="1286350" y="1839150"/>
            <a:chExt cx="137875" cy="164775"/>
          </a:xfrm>
        </p:grpSpPr>
        <p:sp>
          <p:nvSpPr>
            <p:cNvPr id="2721" name="Google Shape;2721;p23"/>
            <p:cNvSpPr/>
            <p:nvPr/>
          </p:nvSpPr>
          <p:spPr>
            <a:xfrm>
              <a:off x="1286350" y="1887900"/>
              <a:ext cx="105475" cy="116025"/>
            </a:xfrm>
            <a:custGeom>
              <a:rect b="b" l="l" r="r" t="t"/>
              <a:pathLst>
                <a:path extrusionOk="0" h="4641" w="4219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3"/>
            <p:cNvSpPr/>
            <p:nvPr/>
          </p:nvSpPr>
          <p:spPr>
            <a:xfrm>
              <a:off x="1295975" y="1892950"/>
              <a:ext cx="90625" cy="99800"/>
            </a:xfrm>
            <a:custGeom>
              <a:rect b="b" l="l" r="r" t="t"/>
              <a:pathLst>
                <a:path extrusionOk="0" h="3992" w="3625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3"/>
            <p:cNvSpPr/>
            <p:nvPr/>
          </p:nvSpPr>
          <p:spPr>
            <a:xfrm>
              <a:off x="1320150" y="1899225"/>
              <a:ext cx="59075" cy="65950"/>
            </a:xfrm>
            <a:custGeom>
              <a:rect b="b" l="l" r="r" t="t"/>
              <a:pathLst>
                <a:path extrusionOk="0" h="2638" w="2363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3"/>
            <p:cNvSpPr/>
            <p:nvPr/>
          </p:nvSpPr>
          <p:spPr>
            <a:xfrm>
              <a:off x="1332425" y="1900250"/>
              <a:ext cx="44625" cy="41100"/>
            </a:xfrm>
            <a:custGeom>
              <a:rect b="b" l="l" r="r" t="t"/>
              <a:pathLst>
                <a:path extrusionOk="0" h="1644" w="1785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3"/>
            <p:cNvSpPr/>
            <p:nvPr/>
          </p:nvSpPr>
          <p:spPr>
            <a:xfrm>
              <a:off x="1320325" y="1942300"/>
              <a:ext cx="16350" cy="22400"/>
            </a:xfrm>
            <a:custGeom>
              <a:rect b="b" l="l" r="r" t="t"/>
              <a:pathLst>
                <a:path extrusionOk="0" h="896" w="654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3"/>
            <p:cNvSpPr/>
            <p:nvPr/>
          </p:nvSpPr>
          <p:spPr>
            <a:xfrm>
              <a:off x="1358675" y="1891925"/>
              <a:ext cx="28025" cy="24650"/>
            </a:xfrm>
            <a:custGeom>
              <a:rect b="b" l="l" r="r" t="t"/>
              <a:pathLst>
                <a:path extrusionOk="0" h="986" w="1121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3"/>
            <p:cNvSpPr/>
            <p:nvPr/>
          </p:nvSpPr>
          <p:spPr>
            <a:xfrm>
              <a:off x="1358800" y="1897900"/>
              <a:ext cx="23700" cy="18175"/>
            </a:xfrm>
            <a:custGeom>
              <a:rect b="b" l="l" r="r" t="t"/>
              <a:pathLst>
                <a:path extrusionOk="0" h="727" w="948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3"/>
            <p:cNvSpPr/>
            <p:nvPr/>
          </p:nvSpPr>
          <p:spPr>
            <a:xfrm>
              <a:off x="1365550" y="1847050"/>
              <a:ext cx="56000" cy="60200"/>
            </a:xfrm>
            <a:custGeom>
              <a:rect b="b" l="l" r="r" t="t"/>
              <a:pathLst>
                <a:path extrusionOk="0" h="2408" w="224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3"/>
            <p:cNvSpPr/>
            <p:nvPr/>
          </p:nvSpPr>
          <p:spPr>
            <a:xfrm>
              <a:off x="1397125" y="1839150"/>
              <a:ext cx="27100" cy="26375"/>
            </a:xfrm>
            <a:custGeom>
              <a:rect b="b" l="l" r="r" t="t"/>
              <a:pathLst>
                <a:path extrusionOk="0" h="1055" w="1084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3"/>
            <p:cNvSpPr/>
            <p:nvPr/>
          </p:nvSpPr>
          <p:spPr>
            <a:xfrm>
              <a:off x="1362175" y="1886175"/>
              <a:ext cx="31175" cy="23900"/>
            </a:xfrm>
            <a:custGeom>
              <a:rect b="b" l="l" r="r" t="t"/>
              <a:pathLst>
                <a:path extrusionOk="0" h="956" w="1247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3"/>
            <p:cNvSpPr/>
            <p:nvPr/>
          </p:nvSpPr>
          <p:spPr>
            <a:xfrm>
              <a:off x="1385750" y="1860625"/>
              <a:ext cx="24225" cy="21450"/>
            </a:xfrm>
            <a:custGeom>
              <a:rect b="b" l="l" r="r" t="t"/>
              <a:pathLst>
                <a:path extrusionOk="0" h="858" w="969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3"/>
            <p:cNvSpPr/>
            <p:nvPr/>
          </p:nvSpPr>
          <p:spPr>
            <a:xfrm>
              <a:off x="1369150" y="1881400"/>
              <a:ext cx="26375" cy="21050"/>
            </a:xfrm>
            <a:custGeom>
              <a:rect b="b" l="l" r="r" t="t"/>
              <a:pathLst>
                <a:path extrusionOk="0" h="842" w="1055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3"/>
            <p:cNvSpPr/>
            <p:nvPr/>
          </p:nvSpPr>
          <p:spPr>
            <a:xfrm>
              <a:off x="1346600" y="1865400"/>
              <a:ext cx="36600" cy="20850"/>
            </a:xfrm>
            <a:custGeom>
              <a:rect b="b" l="l" r="r" t="t"/>
              <a:pathLst>
                <a:path extrusionOk="0" h="834" w="1464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3"/>
            <p:cNvSpPr/>
            <p:nvPr/>
          </p:nvSpPr>
          <p:spPr>
            <a:xfrm>
              <a:off x="1345775" y="1867450"/>
              <a:ext cx="19400" cy="23200"/>
            </a:xfrm>
            <a:custGeom>
              <a:rect b="b" l="l" r="r" t="t"/>
              <a:pathLst>
                <a:path extrusionOk="0" h="928" w="776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3"/>
            <p:cNvSpPr/>
            <p:nvPr/>
          </p:nvSpPr>
          <p:spPr>
            <a:xfrm>
              <a:off x="1362775" y="1866125"/>
              <a:ext cx="13675" cy="15800"/>
            </a:xfrm>
            <a:custGeom>
              <a:rect b="b" l="l" r="r" t="t"/>
              <a:pathLst>
                <a:path extrusionOk="0" h="632" w="547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3"/>
            <p:cNvSpPr/>
            <p:nvPr/>
          </p:nvSpPr>
          <p:spPr>
            <a:xfrm>
              <a:off x="1393950" y="1883850"/>
              <a:ext cx="17550" cy="41050"/>
            </a:xfrm>
            <a:custGeom>
              <a:rect b="b" l="l" r="r" t="t"/>
              <a:pathLst>
                <a:path extrusionOk="0" h="1642" w="702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3"/>
            <p:cNvSpPr/>
            <p:nvPr/>
          </p:nvSpPr>
          <p:spPr>
            <a:xfrm>
              <a:off x="1393225" y="1901900"/>
              <a:ext cx="18175" cy="23875"/>
            </a:xfrm>
            <a:custGeom>
              <a:rect b="b" l="l" r="r" t="t"/>
              <a:pathLst>
                <a:path extrusionOk="0" h="955" w="727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3"/>
            <p:cNvSpPr/>
            <p:nvPr/>
          </p:nvSpPr>
          <p:spPr>
            <a:xfrm>
              <a:off x="1397125" y="1890625"/>
              <a:ext cx="12025" cy="17350"/>
            </a:xfrm>
            <a:custGeom>
              <a:rect b="b" l="l" r="r" t="t"/>
              <a:pathLst>
                <a:path extrusionOk="0" h="694" w="481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3"/>
            <p:cNvSpPr/>
            <p:nvPr/>
          </p:nvSpPr>
          <p:spPr>
            <a:xfrm>
              <a:off x="1388725" y="1862800"/>
              <a:ext cx="18475" cy="17050"/>
            </a:xfrm>
            <a:custGeom>
              <a:rect b="b" l="l" r="r" t="t"/>
              <a:pathLst>
                <a:path extrusionOk="0" h="682" w="739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3"/>
            <p:cNvSpPr/>
            <p:nvPr/>
          </p:nvSpPr>
          <p:spPr>
            <a:xfrm>
              <a:off x="1399175" y="1864900"/>
              <a:ext cx="750" cy="125"/>
            </a:xfrm>
            <a:custGeom>
              <a:rect b="b" l="l" r="r" t="t"/>
              <a:pathLst>
                <a:path extrusionOk="0" fill="none" h="5" w="3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cap="rnd" cmpd="sng" w="400">
              <a:solidFill>
                <a:srgbClr val="F3F2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3"/>
            <p:cNvSpPr/>
            <p:nvPr/>
          </p:nvSpPr>
          <p:spPr>
            <a:xfrm>
              <a:off x="1393850" y="1864700"/>
              <a:ext cx="4525" cy="1450"/>
            </a:xfrm>
            <a:custGeom>
              <a:rect b="b" l="l" r="r" t="t"/>
              <a:pathLst>
                <a:path extrusionOk="0" fill="none" h="58" w="181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cap="rnd" cmpd="sng" w="400">
              <a:solidFill>
                <a:srgbClr val="F3F2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24"/>
          <p:cNvSpPr txBox="1"/>
          <p:nvPr>
            <p:ph idx="1" type="subTitle"/>
          </p:nvPr>
        </p:nvSpPr>
        <p:spPr>
          <a:xfrm>
            <a:off x="952500" y="3723425"/>
            <a:ext cx="2743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800"/>
              <a:t>OSS Won!</a:t>
            </a:r>
            <a:endParaRPr b="1"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(yay!)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24"/>
          <p:cNvSpPr txBox="1"/>
          <p:nvPr>
            <p:ph idx="2" type="title"/>
          </p:nvPr>
        </p:nvSpPr>
        <p:spPr>
          <a:xfrm>
            <a:off x="890275" y="2781250"/>
            <a:ext cx="28674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a great </a:t>
            </a:r>
            <a:r>
              <a:rPr lang="es">
                <a:solidFill>
                  <a:srgbClr val="753E93"/>
                </a:solidFill>
              </a:rPr>
              <a:t>headline:</a:t>
            </a:r>
            <a:endParaRPr>
              <a:solidFill>
                <a:srgbClr val="753E93"/>
              </a:solidFill>
            </a:endParaRPr>
          </a:p>
        </p:txBody>
      </p:sp>
      <p:sp>
        <p:nvSpPr>
          <p:cNvPr id="2748" name="Google Shape;2748;p24"/>
          <p:cNvSpPr txBox="1"/>
          <p:nvPr>
            <p:ph type="title"/>
          </p:nvPr>
        </p:nvSpPr>
        <p:spPr>
          <a:xfrm>
            <a:off x="1735895" y="2197945"/>
            <a:ext cx="116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5"/>
          <p:cNvSpPr txBox="1"/>
          <p:nvPr>
            <p:ph type="title"/>
          </p:nvPr>
        </p:nvSpPr>
        <p:spPr>
          <a:xfrm flipH="1">
            <a:off x="-1629525" y="2694025"/>
            <a:ext cx="4729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753E93"/>
                </a:solidFill>
              </a:rPr>
              <a:t>OSS is kind of </a:t>
            </a:r>
            <a:endParaRPr>
              <a:solidFill>
                <a:srgbClr val="753E9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 BIG DEAL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5"/>
          <p:cNvSpPr txBox="1"/>
          <p:nvPr>
            <p:ph idx="1" type="subTitle"/>
          </p:nvPr>
        </p:nvSpPr>
        <p:spPr>
          <a:xfrm flipH="1">
            <a:off x="592200" y="2922625"/>
            <a:ext cx="85518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 “FOSS constitutes</a:t>
            </a:r>
            <a:r>
              <a:rPr b="1" lang="es" sz="1400">
                <a:solidFill>
                  <a:srgbClr val="FF0000"/>
                </a:solidFill>
              </a:rPr>
              <a:t> 80-90% </a:t>
            </a:r>
            <a:r>
              <a:rPr lang="es" sz="1400"/>
              <a:t>of any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	             given piece of modern software,  and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 software is an increasingly vital resource in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 nearly all industries. This heavy reliance 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on FOSS is common </a:t>
            </a:r>
            <a:r>
              <a:rPr b="1" lang="es" sz="1400">
                <a:solidFill>
                  <a:srgbClr val="FF0000"/>
                </a:solidFill>
              </a:rPr>
              <a:t>in both the public and private sectors</a:t>
            </a:r>
            <a:r>
              <a:rPr lang="es" sz="1400"/>
              <a:t>, and among tech and non-tech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companies alike. Therefore, </a:t>
            </a:r>
            <a:r>
              <a:rPr b="1" lang="es" sz="1400" u="sng">
                <a:solidFill>
                  <a:srgbClr val="FF0000"/>
                </a:solidFill>
              </a:rPr>
              <a:t>ensuring the health and</a:t>
            </a:r>
            <a:endParaRPr b="1" sz="1400" u="sng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>
                <a:solidFill>
                  <a:srgbClr val="FF0000"/>
                </a:solidFill>
              </a:rPr>
              <a:t>security of FOSS is critical to the future of nearly all</a:t>
            </a:r>
            <a:endParaRPr b="1" sz="1400" u="sng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>
                <a:solidFill>
                  <a:srgbClr val="FF0000"/>
                </a:solidFill>
              </a:rPr>
              <a:t>industries in the modern economy</a:t>
            </a:r>
            <a:r>
              <a:rPr lang="es" sz="1400"/>
              <a:t>.” </a:t>
            </a:r>
            <a:r>
              <a:rPr lang="es"/>
              <a:t>- Linux Foundation’s “Vulnerabilities in the Core” report - Feb2020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https://www.coreinfrastructure.org/wp-content/uploads/sites/6/2020/02/census_ii_vulnerabilities_in_the_core.pdf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5" name="Google Shape;2755;p25"/>
          <p:cNvGrpSpPr/>
          <p:nvPr/>
        </p:nvGrpSpPr>
        <p:grpSpPr>
          <a:xfrm rot="-2870814">
            <a:off x="3949875" y="1109951"/>
            <a:ext cx="1346732" cy="1228854"/>
            <a:chOff x="890400" y="4399350"/>
            <a:chExt cx="486600" cy="483150"/>
          </a:xfrm>
        </p:grpSpPr>
        <p:sp>
          <p:nvSpPr>
            <p:cNvPr id="2756" name="Google Shape;2756;p25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890400" y="4399350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759" name="Google Shape;27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388" y="1241100"/>
            <a:ext cx="293700" cy="4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26"/>
          <p:cNvSpPr txBox="1"/>
          <p:nvPr>
            <p:ph idx="2" type="title"/>
          </p:nvPr>
        </p:nvSpPr>
        <p:spPr>
          <a:xfrm>
            <a:off x="163125" y="2781250"/>
            <a:ext cx="43218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picture </a:t>
            </a:r>
            <a:r>
              <a:rPr lang="es"/>
              <a:t>always</a:t>
            </a:r>
            <a:r>
              <a:rPr lang="es"/>
              <a:t> reinforces the </a:t>
            </a:r>
            <a:r>
              <a:rPr lang="es">
                <a:solidFill>
                  <a:srgbClr val="753E93"/>
                </a:solidFill>
              </a:rPr>
              <a:t>concept</a:t>
            </a:r>
            <a:endParaRPr>
              <a:solidFill>
                <a:srgbClr val="753E93"/>
              </a:solidFill>
            </a:endParaRPr>
          </a:p>
        </p:txBody>
      </p:sp>
      <p:pic>
        <p:nvPicPr>
          <p:cNvPr id="2765" name="Google Shape;2765;p26"/>
          <p:cNvPicPr preferRelativeResize="0"/>
          <p:nvPr/>
        </p:nvPicPr>
        <p:blipFill rotWithShape="1">
          <a:blip r:embed="rId3">
            <a:alphaModFix/>
          </a:blip>
          <a:srcRect b="625" l="12950" r="11096" t="9976"/>
          <a:stretch/>
        </p:blipFill>
        <p:spPr>
          <a:xfrm flipH="1" rot="-5400000">
            <a:off x="4311650" y="542950"/>
            <a:ext cx="5277000" cy="4140600"/>
          </a:xfrm>
          <a:prstGeom prst="wave">
            <a:avLst>
              <a:gd fmla="val 125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766" name="Google Shape;2766;p26"/>
          <p:cNvSpPr txBox="1"/>
          <p:nvPr>
            <p:ph type="title"/>
          </p:nvPr>
        </p:nvSpPr>
        <p:spPr>
          <a:xfrm>
            <a:off x="-1676400" y="2206575"/>
            <a:ext cx="8001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2767" name="Google Shape;27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425" y="294725"/>
            <a:ext cx="4321800" cy="45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6" y="3664025"/>
            <a:ext cx="4504375" cy="11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26"/>
          <p:cNvSpPr txBox="1"/>
          <p:nvPr/>
        </p:nvSpPr>
        <p:spPr>
          <a:xfrm>
            <a:off x="111375" y="4798475"/>
            <a:ext cx="86616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# of Active Webservers on the Intertubes - </a:t>
            </a:r>
            <a:r>
              <a:rPr lang="es" sz="1100" u="sng">
                <a:solidFill>
                  <a:schemeClr val="hlink"/>
                </a:solidFill>
                <a:hlinkClick r:id="rId6"/>
              </a:rPr>
              <a:t>https://news.netcraft.com/archives/category/web-server-survey/</a:t>
            </a:r>
            <a:r>
              <a:rPr lang="es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</a:t>
            </a:r>
            <a:endParaRPr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27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Some quick OSS Stats</a:t>
            </a:r>
            <a:endParaRPr/>
          </a:p>
        </p:txBody>
      </p:sp>
      <p:sp>
        <p:nvSpPr>
          <p:cNvPr id="2775" name="Google Shape;2775;p27"/>
          <p:cNvSpPr txBox="1"/>
          <p:nvPr>
            <p:ph idx="1" type="subTitle"/>
          </p:nvPr>
        </p:nvSpPr>
        <p:spPr>
          <a:xfrm flipH="1">
            <a:off x="601900" y="3282850"/>
            <a:ext cx="2236800" cy="14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ed Hat Display Black"/>
                <a:ea typeface="Red Hat Display Black"/>
                <a:cs typeface="Red Hat Display Black"/>
                <a:sym typeface="Red Hat Display Black"/>
              </a:rPr>
              <a:t>40+Mil Gitlab users</a:t>
            </a:r>
            <a:endParaRPr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over 10Mil new in 2019 alone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https://octoverse.github.com/</a:t>
            </a:r>
            <a:r>
              <a:rPr lang="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27"/>
          <p:cNvSpPr txBox="1"/>
          <p:nvPr>
            <p:ph idx="4" type="subTitle"/>
          </p:nvPr>
        </p:nvSpPr>
        <p:spPr>
          <a:xfrm flipH="1">
            <a:off x="3673500" y="3206650"/>
            <a:ext cx="17454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Searching for “the Linux” in NVD tells me there were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Red Hat Display Black"/>
                <a:ea typeface="Red Hat Display Black"/>
                <a:cs typeface="Red Hat Display Black"/>
                <a:sym typeface="Red Hat Display Black"/>
              </a:rPr>
              <a:t>17,311 </a:t>
            </a:r>
            <a:endParaRPr sz="180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OSS CVEs in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27"/>
          <p:cNvSpPr txBox="1"/>
          <p:nvPr>
            <p:ph idx="6" type="subTitle"/>
          </p:nvPr>
        </p:nvSpPr>
        <p:spPr>
          <a:xfrm flipH="1">
            <a:off x="6525275" y="3206650"/>
            <a:ext cx="17454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2.9+Mil organizations use public or private git repos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8" name="Google Shape;2778;p27"/>
          <p:cNvGrpSpPr/>
          <p:nvPr/>
        </p:nvGrpSpPr>
        <p:grpSpPr>
          <a:xfrm>
            <a:off x="1574442" y="2318313"/>
            <a:ext cx="5955894" cy="345324"/>
            <a:chOff x="1574442" y="2318313"/>
            <a:chExt cx="5955894" cy="345324"/>
          </a:xfrm>
        </p:grpSpPr>
        <p:sp>
          <p:nvSpPr>
            <p:cNvPr id="2779" name="Google Shape;2779;p27"/>
            <p:cNvSpPr/>
            <p:nvPr/>
          </p:nvSpPr>
          <p:spPr>
            <a:xfrm>
              <a:off x="4399231" y="2319387"/>
              <a:ext cx="345541" cy="343185"/>
            </a:xfrm>
            <a:custGeom>
              <a:rect b="b" l="l" r="r" t="t"/>
              <a:pathLst>
                <a:path extrusionOk="0" h="12673" w="1276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1574442" y="2319653"/>
              <a:ext cx="345568" cy="342643"/>
            </a:xfrm>
            <a:custGeom>
              <a:rect b="b" l="l" r="r" t="t"/>
              <a:pathLst>
                <a:path extrusionOk="0" h="12653" w="12761">
                  <a:moveTo>
                    <a:pt x="6396" y="866"/>
                  </a:moveTo>
                  <a:lnTo>
                    <a:pt x="11469" y="3796"/>
                  </a:lnTo>
                  <a:cubicBezTo>
                    <a:pt x="8759" y="5340"/>
                    <a:pt x="12729" y="3072"/>
                    <a:pt x="6396" y="6695"/>
                  </a:cubicBezTo>
                  <a:cubicBezTo>
                    <a:pt x="1" y="3072"/>
                    <a:pt x="4097" y="5403"/>
                    <a:pt x="1324" y="3796"/>
                  </a:cubicBezTo>
                  <a:lnTo>
                    <a:pt x="6396" y="866"/>
                  </a:lnTo>
                  <a:close/>
                  <a:moveTo>
                    <a:pt x="10208" y="5498"/>
                  </a:moveTo>
                  <a:lnTo>
                    <a:pt x="10208" y="8081"/>
                  </a:lnTo>
                  <a:cubicBezTo>
                    <a:pt x="10177" y="8207"/>
                    <a:pt x="10051" y="8365"/>
                    <a:pt x="9925" y="8428"/>
                  </a:cubicBezTo>
                  <a:cubicBezTo>
                    <a:pt x="9312" y="8970"/>
                    <a:pt x="7887" y="9300"/>
                    <a:pt x="6364" y="9300"/>
                  </a:cubicBezTo>
                  <a:cubicBezTo>
                    <a:pt x="5852" y="9300"/>
                    <a:pt x="5329" y="9263"/>
                    <a:pt x="4821" y="9184"/>
                  </a:cubicBezTo>
                  <a:cubicBezTo>
                    <a:pt x="4317" y="9121"/>
                    <a:pt x="3718" y="8963"/>
                    <a:pt x="3246" y="8711"/>
                  </a:cubicBezTo>
                  <a:cubicBezTo>
                    <a:pt x="2994" y="8585"/>
                    <a:pt x="2584" y="8333"/>
                    <a:pt x="2584" y="8050"/>
                  </a:cubicBezTo>
                  <a:lnTo>
                    <a:pt x="2584" y="5498"/>
                  </a:lnTo>
                  <a:cubicBezTo>
                    <a:pt x="4412" y="6537"/>
                    <a:pt x="4317" y="6474"/>
                    <a:pt x="6207" y="7545"/>
                  </a:cubicBezTo>
                  <a:cubicBezTo>
                    <a:pt x="6255" y="7577"/>
                    <a:pt x="6318" y="7593"/>
                    <a:pt x="6385" y="7593"/>
                  </a:cubicBezTo>
                  <a:cubicBezTo>
                    <a:pt x="6452" y="7593"/>
                    <a:pt x="6522" y="7577"/>
                    <a:pt x="6585" y="7545"/>
                  </a:cubicBezTo>
                  <a:cubicBezTo>
                    <a:pt x="6617" y="7482"/>
                    <a:pt x="9925" y="5592"/>
                    <a:pt x="10208" y="5498"/>
                  </a:cubicBezTo>
                  <a:close/>
                  <a:moveTo>
                    <a:pt x="6385" y="0"/>
                  </a:moveTo>
                  <a:cubicBezTo>
                    <a:pt x="6318" y="0"/>
                    <a:pt x="6255" y="16"/>
                    <a:pt x="6207" y="47"/>
                  </a:cubicBezTo>
                  <a:lnTo>
                    <a:pt x="284" y="3450"/>
                  </a:lnTo>
                  <a:cubicBezTo>
                    <a:pt x="1" y="3607"/>
                    <a:pt x="1" y="3985"/>
                    <a:pt x="284" y="4143"/>
                  </a:cubicBezTo>
                  <a:lnTo>
                    <a:pt x="1797" y="4962"/>
                  </a:lnTo>
                  <a:lnTo>
                    <a:pt x="1797" y="8018"/>
                  </a:lnTo>
                  <a:cubicBezTo>
                    <a:pt x="1797" y="8711"/>
                    <a:pt x="2458" y="9215"/>
                    <a:pt x="3088" y="9499"/>
                  </a:cubicBezTo>
                  <a:cubicBezTo>
                    <a:pt x="3994" y="9903"/>
                    <a:pt x="5215" y="10104"/>
                    <a:pt x="6430" y="10104"/>
                  </a:cubicBezTo>
                  <a:cubicBezTo>
                    <a:pt x="7963" y="10104"/>
                    <a:pt x="9488" y="9785"/>
                    <a:pt x="10366" y="9152"/>
                  </a:cubicBezTo>
                  <a:cubicBezTo>
                    <a:pt x="10776" y="8869"/>
                    <a:pt x="11091" y="8491"/>
                    <a:pt x="11091" y="8018"/>
                  </a:cubicBezTo>
                  <a:lnTo>
                    <a:pt x="11091" y="4962"/>
                  </a:lnTo>
                  <a:lnTo>
                    <a:pt x="11941" y="4490"/>
                  </a:lnTo>
                  <a:lnTo>
                    <a:pt x="11941" y="12208"/>
                  </a:lnTo>
                  <a:cubicBezTo>
                    <a:pt x="11941" y="12429"/>
                    <a:pt x="12099" y="12618"/>
                    <a:pt x="12288" y="12649"/>
                  </a:cubicBezTo>
                  <a:cubicBezTo>
                    <a:pt x="12306" y="12652"/>
                    <a:pt x="12325" y="12653"/>
                    <a:pt x="12343" y="12653"/>
                  </a:cubicBezTo>
                  <a:cubicBezTo>
                    <a:pt x="12571" y="12653"/>
                    <a:pt x="12760" y="12475"/>
                    <a:pt x="12760" y="12271"/>
                  </a:cubicBezTo>
                  <a:lnTo>
                    <a:pt x="12760" y="3796"/>
                  </a:lnTo>
                  <a:cubicBezTo>
                    <a:pt x="12729" y="3639"/>
                    <a:pt x="12666" y="3513"/>
                    <a:pt x="12508" y="3450"/>
                  </a:cubicBezTo>
                  <a:lnTo>
                    <a:pt x="6585" y="47"/>
                  </a:lnTo>
                  <a:cubicBezTo>
                    <a:pt x="6522" y="16"/>
                    <a:pt x="6452" y="0"/>
                    <a:pt x="6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7263273" y="2318313"/>
              <a:ext cx="267063" cy="345324"/>
            </a:xfrm>
            <a:custGeom>
              <a:rect b="b" l="l" r="r" t="t"/>
              <a:pathLst>
                <a:path extrusionOk="0" h="12752" w="9862">
                  <a:moveTo>
                    <a:pt x="2395" y="1001"/>
                  </a:moveTo>
                  <a:lnTo>
                    <a:pt x="5042" y="3552"/>
                  </a:lnTo>
                  <a:lnTo>
                    <a:pt x="3971" y="4655"/>
                  </a:lnTo>
                  <a:lnTo>
                    <a:pt x="1356" y="2103"/>
                  </a:lnTo>
                  <a:lnTo>
                    <a:pt x="2395" y="1001"/>
                  </a:lnTo>
                  <a:close/>
                  <a:moveTo>
                    <a:pt x="5640" y="4151"/>
                  </a:moveTo>
                  <a:lnTo>
                    <a:pt x="6302" y="4781"/>
                  </a:lnTo>
                  <a:lnTo>
                    <a:pt x="5231" y="5884"/>
                  </a:lnTo>
                  <a:lnTo>
                    <a:pt x="4569" y="5254"/>
                  </a:lnTo>
                  <a:lnTo>
                    <a:pt x="5640" y="4151"/>
                  </a:lnTo>
                  <a:close/>
                  <a:moveTo>
                    <a:pt x="4443" y="8562"/>
                  </a:moveTo>
                  <a:cubicBezTo>
                    <a:pt x="4664" y="8562"/>
                    <a:pt x="4821" y="8688"/>
                    <a:pt x="4853" y="8845"/>
                  </a:cubicBezTo>
                  <a:cubicBezTo>
                    <a:pt x="4884" y="8908"/>
                    <a:pt x="4853" y="8877"/>
                    <a:pt x="4884" y="9790"/>
                  </a:cubicBezTo>
                  <a:lnTo>
                    <a:pt x="4884" y="10200"/>
                  </a:lnTo>
                  <a:lnTo>
                    <a:pt x="4065" y="10200"/>
                  </a:lnTo>
                  <a:lnTo>
                    <a:pt x="4065" y="9003"/>
                  </a:lnTo>
                  <a:cubicBezTo>
                    <a:pt x="4065" y="8751"/>
                    <a:pt x="4254" y="8562"/>
                    <a:pt x="4443" y="8562"/>
                  </a:cubicBezTo>
                  <a:close/>
                  <a:moveTo>
                    <a:pt x="7814" y="10956"/>
                  </a:moveTo>
                  <a:cubicBezTo>
                    <a:pt x="8035" y="10956"/>
                    <a:pt x="8224" y="11145"/>
                    <a:pt x="8224" y="11366"/>
                  </a:cubicBezTo>
                  <a:lnTo>
                    <a:pt x="8224" y="11744"/>
                  </a:lnTo>
                  <a:lnTo>
                    <a:pt x="789" y="11870"/>
                  </a:lnTo>
                  <a:lnTo>
                    <a:pt x="789" y="11460"/>
                  </a:lnTo>
                  <a:cubicBezTo>
                    <a:pt x="789" y="11271"/>
                    <a:pt x="915" y="11114"/>
                    <a:pt x="1072" y="11082"/>
                  </a:cubicBezTo>
                  <a:cubicBezTo>
                    <a:pt x="1104" y="11066"/>
                    <a:pt x="1072" y="11066"/>
                    <a:pt x="1371" y="11066"/>
                  </a:cubicBezTo>
                  <a:cubicBezTo>
                    <a:pt x="1671" y="11066"/>
                    <a:pt x="2301" y="11066"/>
                    <a:pt x="3656" y="11051"/>
                  </a:cubicBezTo>
                  <a:cubicBezTo>
                    <a:pt x="3719" y="11051"/>
                    <a:pt x="5357" y="10988"/>
                    <a:pt x="5325" y="10988"/>
                  </a:cubicBezTo>
                  <a:cubicBezTo>
                    <a:pt x="5483" y="10988"/>
                    <a:pt x="7121" y="10956"/>
                    <a:pt x="7814" y="10956"/>
                  </a:cubicBezTo>
                  <a:close/>
                  <a:moveTo>
                    <a:pt x="2427" y="0"/>
                  </a:moveTo>
                  <a:cubicBezTo>
                    <a:pt x="2324" y="0"/>
                    <a:pt x="2222" y="40"/>
                    <a:pt x="2143" y="118"/>
                  </a:cubicBezTo>
                  <a:lnTo>
                    <a:pt x="505" y="1820"/>
                  </a:lnTo>
                  <a:cubicBezTo>
                    <a:pt x="348" y="1977"/>
                    <a:pt x="348" y="2261"/>
                    <a:pt x="505" y="2418"/>
                  </a:cubicBezTo>
                  <a:lnTo>
                    <a:pt x="1608" y="3458"/>
                  </a:lnTo>
                  <a:cubicBezTo>
                    <a:pt x="726" y="4624"/>
                    <a:pt x="505" y="6104"/>
                    <a:pt x="946" y="7396"/>
                  </a:cubicBezTo>
                  <a:cubicBezTo>
                    <a:pt x="1356" y="8499"/>
                    <a:pt x="2175" y="9412"/>
                    <a:pt x="3277" y="9885"/>
                  </a:cubicBezTo>
                  <a:lnTo>
                    <a:pt x="3277" y="10263"/>
                  </a:lnTo>
                  <a:lnTo>
                    <a:pt x="1230" y="10294"/>
                  </a:lnTo>
                  <a:cubicBezTo>
                    <a:pt x="568" y="10294"/>
                    <a:pt x="1" y="10862"/>
                    <a:pt x="1" y="11555"/>
                  </a:cubicBezTo>
                  <a:lnTo>
                    <a:pt x="1" y="12374"/>
                  </a:lnTo>
                  <a:cubicBezTo>
                    <a:pt x="1" y="12594"/>
                    <a:pt x="222" y="12752"/>
                    <a:pt x="442" y="12752"/>
                  </a:cubicBezTo>
                  <a:lnTo>
                    <a:pt x="8728" y="12657"/>
                  </a:lnTo>
                  <a:cubicBezTo>
                    <a:pt x="8948" y="12657"/>
                    <a:pt x="9106" y="12437"/>
                    <a:pt x="9106" y="12216"/>
                  </a:cubicBezTo>
                  <a:lnTo>
                    <a:pt x="9106" y="11397"/>
                  </a:lnTo>
                  <a:cubicBezTo>
                    <a:pt x="9106" y="10704"/>
                    <a:pt x="8507" y="10168"/>
                    <a:pt x="7846" y="10168"/>
                  </a:cubicBezTo>
                  <a:lnTo>
                    <a:pt x="5798" y="10200"/>
                  </a:lnTo>
                  <a:lnTo>
                    <a:pt x="5798" y="10137"/>
                  </a:lnTo>
                  <a:cubicBezTo>
                    <a:pt x="7153" y="9853"/>
                    <a:pt x="8255" y="8908"/>
                    <a:pt x="8759" y="7680"/>
                  </a:cubicBezTo>
                  <a:lnTo>
                    <a:pt x="9452" y="7680"/>
                  </a:lnTo>
                  <a:cubicBezTo>
                    <a:pt x="9704" y="7680"/>
                    <a:pt x="9862" y="7491"/>
                    <a:pt x="9862" y="7270"/>
                  </a:cubicBezTo>
                  <a:cubicBezTo>
                    <a:pt x="9799" y="6986"/>
                    <a:pt x="9610" y="6797"/>
                    <a:pt x="9389" y="6797"/>
                  </a:cubicBezTo>
                  <a:lnTo>
                    <a:pt x="6901" y="6829"/>
                  </a:lnTo>
                  <a:cubicBezTo>
                    <a:pt x="6649" y="6829"/>
                    <a:pt x="6491" y="7018"/>
                    <a:pt x="6491" y="7270"/>
                  </a:cubicBezTo>
                  <a:cubicBezTo>
                    <a:pt x="6491" y="7491"/>
                    <a:pt x="6712" y="7648"/>
                    <a:pt x="6932" y="7648"/>
                  </a:cubicBezTo>
                  <a:lnTo>
                    <a:pt x="7751" y="7648"/>
                  </a:lnTo>
                  <a:cubicBezTo>
                    <a:pt x="7342" y="8436"/>
                    <a:pt x="6586" y="9003"/>
                    <a:pt x="5703" y="9223"/>
                  </a:cubicBezTo>
                  <a:lnTo>
                    <a:pt x="5703" y="8908"/>
                  </a:lnTo>
                  <a:cubicBezTo>
                    <a:pt x="5703" y="8341"/>
                    <a:pt x="5357" y="7900"/>
                    <a:pt x="4821" y="7711"/>
                  </a:cubicBezTo>
                  <a:cubicBezTo>
                    <a:pt x="4709" y="7680"/>
                    <a:pt x="4598" y="7665"/>
                    <a:pt x="4488" y="7665"/>
                  </a:cubicBezTo>
                  <a:cubicBezTo>
                    <a:pt x="3826" y="7665"/>
                    <a:pt x="3246" y="8205"/>
                    <a:pt x="3246" y="8908"/>
                  </a:cubicBezTo>
                  <a:cubicBezTo>
                    <a:pt x="1450" y="7932"/>
                    <a:pt x="1041" y="5569"/>
                    <a:pt x="2206" y="4025"/>
                  </a:cubicBezTo>
                  <a:lnTo>
                    <a:pt x="2206" y="4025"/>
                  </a:lnTo>
                  <a:lnTo>
                    <a:pt x="5010" y="6734"/>
                  </a:lnTo>
                  <a:cubicBezTo>
                    <a:pt x="5089" y="6813"/>
                    <a:pt x="5199" y="6853"/>
                    <a:pt x="5310" y="6853"/>
                  </a:cubicBezTo>
                  <a:cubicBezTo>
                    <a:pt x="5420" y="6853"/>
                    <a:pt x="5530" y="6813"/>
                    <a:pt x="5609" y="6734"/>
                  </a:cubicBezTo>
                  <a:lnTo>
                    <a:pt x="7216" y="5033"/>
                  </a:lnTo>
                  <a:cubicBezTo>
                    <a:pt x="7373" y="4876"/>
                    <a:pt x="7373" y="4624"/>
                    <a:pt x="7216" y="4466"/>
                  </a:cubicBezTo>
                  <a:lnTo>
                    <a:pt x="5955" y="3237"/>
                  </a:lnTo>
                  <a:lnTo>
                    <a:pt x="2710" y="118"/>
                  </a:lnTo>
                  <a:cubicBezTo>
                    <a:pt x="2632" y="40"/>
                    <a:pt x="2529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2" name="Google Shape;2782;p27"/>
          <p:cNvSpPr txBox="1"/>
          <p:nvPr>
            <p:ph idx="5" type="title"/>
          </p:nvPr>
        </p:nvSpPr>
        <p:spPr>
          <a:xfrm flipH="1">
            <a:off x="6451554" y="2959899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is USING OSS?</a:t>
            </a:r>
            <a:endParaRPr/>
          </a:p>
        </p:txBody>
      </p:sp>
      <p:sp>
        <p:nvSpPr>
          <p:cNvPr id="2783" name="Google Shape;2783;p27"/>
          <p:cNvSpPr txBox="1"/>
          <p:nvPr>
            <p:ph idx="2" type="title"/>
          </p:nvPr>
        </p:nvSpPr>
        <p:spPr>
          <a:xfrm flipH="1">
            <a:off x="801975" y="2378976"/>
            <a:ext cx="1891800" cy="8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 of people contributing</a:t>
            </a:r>
            <a:endParaRPr/>
          </a:p>
        </p:txBody>
      </p:sp>
      <p:sp>
        <p:nvSpPr>
          <p:cNvPr id="2784" name="Google Shape;2784;p27"/>
          <p:cNvSpPr txBox="1"/>
          <p:nvPr>
            <p:ph idx="3" type="title"/>
          </p:nvPr>
        </p:nvSpPr>
        <p:spPr>
          <a:xfrm flipH="1">
            <a:off x="3626754" y="2807499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OSS cve #s?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